
<file path=[Content_Types].xml><?xml version="1.0" encoding="utf-8"?>
<Types xmlns="http://schemas.openxmlformats.org/package/2006/content-types">
  <Default Extension="bmp" ContentType="image/bmp"/>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9"/>
  </p:notesMasterIdLst>
  <p:sldIdLst>
    <p:sldId id="256" r:id="rId2"/>
    <p:sldId id="286" r:id="rId3"/>
    <p:sldId id="287" r:id="rId4"/>
    <p:sldId id="288" r:id="rId5"/>
    <p:sldId id="289" r:id="rId6"/>
    <p:sldId id="290" r:id="rId7"/>
    <p:sldId id="285" r:id="rId8"/>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29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E154A6-BBFC-4149-95B2-BEA32F56141E}" v="104" dt="2021-10-03T20:45:53.688"/>
  </p1510:revLst>
</p1510:revInfo>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4" autoAdjust="0"/>
    <p:restoredTop sz="94630" autoAdjust="0"/>
  </p:normalViewPr>
  <p:slideViewPr>
    <p:cSldViewPr>
      <p:cViewPr varScale="1">
        <p:scale>
          <a:sx n="73" d="100"/>
          <a:sy n="73" d="100"/>
        </p:scale>
        <p:origin x="1236" y="6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talii Stoliarchuk" userId="b6b0d2dae28b40b9" providerId="LiveId" clId="{52E154A6-BBFC-4149-95B2-BEA32F56141E}"/>
    <pc:docChg chg="undo custSel addSld delSld modSld">
      <pc:chgData name="Vitalii Stoliarchuk" userId="b6b0d2dae28b40b9" providerId="LiveId" clId="{52E154A6-BBFC-4149-95B2-BEA32F56141E}" dt="2021-10-03T20:49:27.157" v="1372" actId="6549"/>
      <pc:docMkLst>
        <pc:docMk/>
      </pc:docMkLst>
      <pc:sldChg chg="addSp delSp modSp mod setBg">
        <pc:chgData name="Vitalii Stoliarchuk" userId="b6b0d2dae28b40b9" providerId="LiveId" clId="{52E154A6-BBFC-4149-95B2-BEA32F56141E}" dt="2021-10-03T20:39:39.696" v="1313" actId="571"/>
        <pc:sldMkLst>
          <pc:docMk/>
          <pc:sldMk cId="3090946326" sldId="256"/>
        </pc:sldMkLst>
        <pc:spChg chg="mod">
          <ac:chgData name="Vitalii Stoliarchuk" userId="b6b0d2dae28b40b9" providerId="LiveId" clId="{52E154A6-BBFC-4149-95B2-BEA32F56141E}" dt="2021-10-03T19:57:50.606" v="884" actId="1076"/>
          <ac:spMkLst>
            <pc:docMk/>
            <pc:sldMk cId="3090946326" sldId="256"/>
            <ac:spMk id="2" creationId="{00000000-0000-0000-0000-000000000000}"/>
          </ac:spMkLst>
        </pc:spChg>
        <pc:spChg chg="add mod">
          <ac:chgData name="Vitalii Stoliarchuk" userId="b6b0d2dae28b40b9" providerId="LiveId" clId="{52E154A6-BBFC-4149-95B2-BEA32F56141E}" dt="2021-10-03T20:00:23.773" v="948" actId="1076"/>
          <ac:spMkLst>
            <pc:docMk/>
            <pc:sldMk cId="3090946326" sldId="256"/>
            <ac:spMk id="11" creationId="{B577468F-85E6-458D-914E-5EF63631941E}"/>
          </ac:spMkLst>
        </pc:spChg>
        <pc:spChg chg="add mod">
          <ac:chgData name="Vitalii Stoliarchuk" userId="b6b0d2dae28b40b9" providerId="LiveId" clId="{52E154A6-BBFC-4149-95B2-BEA32F56141E}" dt="2021-10-03T20:00:30.606" v="949" actId="1076"/>
          <ac:spMkLst>
            <pc:docMk/>
            <pc:sldMk cId="3090946326" sldId="256"/>
            <ac:spMk id="12" creationId="{7858CE41-23E1-4288-AA1D-2BDF1E7C8502}"/>
          </ac:spMkLst>
        </pc:spChg>
        <pc:spChg chg="add del mod">
          <ac:chgData name="Vitalii Stoliarchuk" userId="b6b0d2dae28b40b9" providerId="LiveId" clId="{52E154A6-BBFC-4149-95B2-BEA32F56141E}" dt="2021-10-03T19:18:31.506" v="522"/>
          <ac:spMkLst>
            <pc:docMk/>
            <pc:sldMk cId="3090946326" sldId="256"/>
            <ac:spMk id="13" creationId="{316639EF-1988-49AE-BE3D-ABFBA6D2A46F}"/>
          </ac:spMkLst>
        </pc:spChg>
        <pc:spChg chg="add del mod">
          <ac:chgData name="Vitalii Stoliarchuk" userId="b6b0d2dae28b40b9" providerId="LiveId" clId="{52E154A6-BBFC-4149-95B2-BEA32F56141E}" dt="2021-10-03T19:58:21.554" v="922"/>
          <ac:spMkLst>
            <pc:docMk/>
            <pc:sldMk cId="3090946326" sldId="256"/>
            <ac:spMk id="14" creationId="{B1C513B8-659C-4A7A-A04A-1DBB26A1A6F0}"/>
          </ac:spMkLst>
        </pc:spChg>
        <pc:spChg chg="add mod">
          <ac:chgData name="Vitalii Stoliarchuk" userId="b6b0d2dae28b40b9" providerId="LiveId" clId="{52E154A6-BBFC-4149-95B2-BEA32F56141E}" dt="2021-10-03T20:00:19.462" v="947" actId="1076"/>
          <ac:spMkLst>
            <pc:docMk/>
            <pc:sldMk cId="3090946326" sldId="256"/>
            <ac:spMk id="15" creationId="{16B77F0D-749E-4F28-8D1D-57BFE2B5DE68}"/>
          </ac:spMkLst>
        </pc:spChg>
        <pc:picChg chg="del">
          <ac:chgData name="Vitalii Stoliarchuk" userId="b6b0d2dae28b40b9" providerId="LiveId" clId="{52E154A6-BBFC-4149-95B2-BEA32F56141E}" dt="2021-10-03T17:58:03.745" v="197" actId="478"/>
          <ac:picMkLst>
            <pc:docMk/>
            <pc:sldMk cId="3090946326" sldId="256"/>
            <ac:picMk id="6" creationId="{11B9CB15-0B41-4B0D-8903-8E3388A31D19}"/>
          </ac:picMkLst>
        </pc:picChg>
        <pc:picChg chg="add mod">
          <ac:chgData name="Vitalii Stoliarchuk" userId="b6b0d2dae28b40b9" providerId="LiveId" clId="{52E154A6-BBFC-4149-95B2-BEA32F56141E}" dt="2021-10-03T20:26:56.098" v="1255" actId="14100"/>
          <ac:picMkLst>
            <pc:docMk/>
            <pc:sldMk cId="3090946326" sldId="256"/>
            <ac:picMk id="9" creationId="{DAF994F4-EE80-4AC6-B41D-1A6AA1DEC26E}"/>
          </ac:picMkLst>
        </pc:picChg>
        <pc:picChg chg="add mod">
          <ac:chgData name="Vitalii Stoliarchuk" userId="b6b0d2dae28b40b9" providerId="LiveId" clId="{52E154A6-BBFC-4149-95B2-BEA32F56141E}" dt="2021-10-03T20:03:02.420" v="961" actId="1076"/>
          <ac:picMkLst>
            <pc:docMk/>
            <pc:sldMk cId="3090946326" sldId="256"/>
            <ac:picMk id="16" creationId="{031CFD5B-A92A-43BC-BEA0-AAA4ED57C634}"/>
          </ac:picMkLst>
        </pc:picChg>
        <pc:picChg chg="add mod">
          <ac:chgData name="Vitalii Stoliarchuk" userId="b6b0d2dae28b40b9" providerId="LiveId" clId="{52E154A6-BBFC-4149-95B2-BEA32F56141E}" dt="2021-10-03T20:39:39.696" v="1313" actId="571"/>
          <ac:picMkLst>
            <pc:docMk/>
            <pc:sldMk cId="3090946326" sldId="256"/>
            <ac:picMk id="17" creationId="{6675BA97-5C1B-402E-9096-7045B6FB4917}"/>
          </ac:picMkLst>
        </pc:picChg>
        <pc:picChg chg="del">
          <ac:chgData name="Vitalii Stoliarchuk" userId="b6b0d2dae28b40b9" providerId="LiveId" clId="{52E154A6-BBFC-4149-95B2-BEA32F56141E}" dt="2021-10-03T16:53:16.069" v="0" actId="21"/>
          <ac:picMkLst>
            <pc:docMk/>
            <pc:sldMk cId="3090946326" sldId="256"/>
            <ac:picMk id="1026" creationId="{A4558755-C25E-485D-B863-F7783D7878FE}"/>
          </ac:picMkLst>
        </pc:picChg>
        <pc:picChg chg="add mod">
          <ac:chgData name="Vitalii Stoliarchuk" userId="b6b0d2dae28b40b9" providerId="LiveId" clId="{52E154A6-BBFC-4149-95B2-BEA32F56141E}" dt="2021-10-03T20:02:44.601" v="954" actId="1076"/>
          <ac:picMkLst>
            <pc:docMk/>
            <pc:sldMk cId="3090946326" sldId="256"/>
            <ac:picMk id="2050" creationId="{0ED0D5F9-9EB0-44B1-9544-26A82E2A248E}"/>
          </ac:picMkLst>
        </pc:picChg>
      </pc:sldChg>
      <pc:sldChg chg="del">
        <pc:chgData name="Vitalii Stoliarchuk" userId="b6b0d2dae28b40b9" providerId="LiveId" clId="{52E154A6-BBFC-4149-95B2-BEA32F56141E}" dt="2021-10-03T16:54:26.998" v="9" actId="2696"/>
        <pc:sldMkLst>
          <pc:docMk/>
          <pc:sldMk cId="2489421704" sldId="258"/>
        </pc:sldMkLst>
      </pc:sldChg>
      <pc:sldChg chg="del">
        <pc:chgData name="Vitalii Stoliarchuk" userId="b6b0d2dae28b40b9" providerId="LiveId" clId="{52E154A6-BBFC-4149-95B2-BEA32F56141E}" dt="2021-10-03T16:54:24.616" v="8" actId="2696"/>
        <pc:sldMkLst>
          <pc:docMk/>
          <pc:sldMk cId="168656181" sldId="259"/>
        </pc:sldMkLst>
      </pc:sldChg>
      <pc:sldChg chg="del">
        <pc:chgData name="Vitalii Stoliarchuk" userId="b6b0d2dae28b40b9" providerId="LiveId" clId="{52E154A6-BBFC-4149-95B2-BEA32F56141E}" dt="2021-10-03T16:54:33.555" v="10" actId="2696"/>
        <pc:sldMkLst>
          <pc:docMk/>
          <pc:sldMk cId="1379510344" sldId="260"/>
        </pc:sldMkLst>
      </pc:sldChg>
      <pc:sldChg chg="del">
        <pc:chgData name="Vitalii Stoliarchuk" userId="b6b0d2dae28b40b9" providerId="LiveId" clId="{52E154A6-BBFC-4149-95B2-BEA32F56141E}" dt="2021-10-03T16:54:35.744" v="11" actId="2696"/>
        <pc:sldMkLst>
          <pc:docMk/>
          <pc:sldMk cId="43877694" sldId="261"/>
        </pc:sldMkLst>
      </pc:sldChg>
      <pc:sldChg chg="del">
        <pc:chgData name="Vitalii Stoliarchuk" userId="b6b0d2dae28b40b9" providerId="LiveId" clId="{52E154A6-BBFC-4149-95B2-BEA32F56141E}" dt="2021-10-03T16:54:39.042" v="12" actId="2696"/>
        <pc:sldMkLst>
          <pc:docMk/>
          <pc:sldMk cId="3796790982" sldId="262"/>
        </pc:sldMkLst>
      </pc:sldChg>
      <pc:sldChg chg="del">
        <pc:chgData name="Vitalii Stoliarchuk" userId="b6b0d2dae28b40b9" providerId="LiveId" clId="{52E154A6-BBFC-4149-95B2-BEA32F56141E}" dt="2021-10-03T16:54:41.370" v="13" actId="2696"/>
        <pc:sldMkLst>
          <pc:docMk/>
          <pc:sldMk cId="2597667135" sldId="263"/>
        </pc:sldMkLst>
      </pc:sldChg>
      <pc:sldChg chg="del">
        <pc:chgData name="Vitalii Stoliarchuk" userId="b6b0d2dae28b40b9" providerId="LiveId" clId="{52E154A6-BBFC-4149-95B2-BEA32F56141E}" dt="2021-10-03T16:54:45.744" v="15" actId="2696"/>
        <pc:sldMkLst>
          <pc:docMk/>
          <pc:sldMk cId="798015507" sldId="264"/>
        </pc:sldMkLst>
      </pc:sldChg>
      <pc:sldChg chg="del">
        <pc:chgData name="Vitalii Stoliarchuk" userId="b6b0d2dae28b40b9" providerId="LiveId" clId="{52E154A6-BBFC-4149-95B2-BEA32F56141E}" dt="2021-10-03T16:54:50.340" v="17" actId="2696"/>
        <pc:sldMkLst>
          <pc:docMk/>
          <pc:sldMk cId="3429869948" sldId="267"/>
        </pc:sldMkLst>
      </pc:sldChg>
      <pc:sldChg chg="del">
        <pc:chgData name="Vitalii Stoliarchuk" userId="b6b0d2dae28b40b9" providerId="LiveId" clId="{52E154A6-BBFC-4149-95B2-BEA32F56141E}" dt="2021-10-03T16:54:48.325" v="16" actId="2696"/>
        <pc:sldMkLst>
          <pc:docMk/>
          <pc:sldMk cId="3882828330" sldId="268"/>
        </pc:sldMkLst>
      </pc:sldChg>
      <pc:sldChg chg="del">
        <pc:chgData name="Vitalii Stoliarchuk" userId="b6b0d2dae28b40b9" providerId="LiveId" clId="{52E154A6-BBFC-4149-95B2-BEA32F56141E}" dt="2021-10-03T16:54:52.501" v="18" actId="2696"/>
        <pc:sldMkLst>
          <pc:docMk/>
          <pc:sldMk cId="1358580625" sldId="269"/>
        </pc:sldMkLst>
      </pc:sldChg>
      <pc:sldChg chg="del">
        <pc:chgData name="Vitalii Stoliarchuk" userId="b6b0d2dae28b40b9" providerId="LiveId" clId="{52E154A6-BBFC-4149-95B2-BEA32F56141E}" dt="2021-10-03T16:54:55.088" v="19" actId="2696"/>
        <pc:sldMkLst>
          <pc:docMk/>
          <pc:sldMk cId="4139683338" sldId="270"/>
        </pc:sldMkLst>
      </pc:sldChg>
      <pc:sldChg chg="del">
        <pc:chgData name="Vitalii Stoliarchuk" userId="b6b0d2dae28b40b9" providerId="LiveId" clId="{52E154A6-BBFC-4149-95B2-BEA32F56141E}" dt="2021-10-03T16:54:57.900" v="20" actId="2696"/>
        <pc:sldMkLst>
          <pc:docMk/>
          <pc:sldMk cId="1025760954" sldId="271"/>
        </pc:sldMkLst>
      </pc:sldChg>
      <pc:sldChg chg="addSp delSp modSp mod">
        <pc:chgData name="Vitalii Stoliarchuk" userId="b6b0d2dae28b40b9" providerId="LiveId" clId="{52E154A6-BBFC-4149-95B2-BEA32F56141E}" dt="2021-10-03T18:00:48.595" v="225" actId="14100"/>
        <pc:sldMkLst>
          <pc:docMk/>
          <pc:sldMk cId="481076194" sldId="285"/>
        </pc:sldMkLst>
        <pc:spChg chg="mod">
          <ac:chgData name="Vitalii Stoliarchuk" userId="b6b0d2dae28b40b9" providerId="LiveId" clId="{52E154A6-BBFC-4149-95B2-BEA32F56141E}" dt="2021-10-03T17:53:17.752" v="180" actId="20577"/>
          <ac:spMkLst>
            <pc:docMk/>
            <pc:sldMk cId="481076194" sldId="285"/>
            <ac:spMk id="2" creationId="{175B27E4-1ABA-42E7-A3E0-10B880AD5C90}"/>
          </ac:spMkLst>
        </pc:spChg>
        <pc:spChg chg="mod">
          <ac:chgData name="Vitalii Stoliarchuk" userId="b6b0d2dae28b40b9" providerId="LiveId" clId="{52E154A6-BBFC-4149-95B2-BEA32F56141E}" dt="2021-10-03T17:11:09.555" v="65"/>
          <ac:spMkLst>
            <pc:docMk/>
            <pc:sldMk cId="481076194" sldId="285"/>
            <ac:spMk id="13" creationId="{FE1F73A7-B9EB-4AF4-BE24-F01B89D4DEC1}"/>
          </ac:spMkLst>
        </pc:spChg>
        <pc:spChg chg="add del mod">
          <ac:chgData name="Vitalii Stoliarchuk" userId="b6b0d2dae28b40b9" providerId="LiveId" clId="{52E154A6-BBFC-4149-95B2-BEA32F56141E}" dt="2021-10-03T17:55:04.413" v="184"/>
          <ac:spMkLst>
            <pc:docMk/>
            <pc:sldMk cId="481076194" sldId="285"/>
            <ac:spMk id="18" creationId="{1B26856E-4D48-4EB0-AB25-9B438B6FDEA1}"/>
          </ac:spMkLst>
        </pc:spChg>
        <pc:spChg chg="add mod">
          <ac:chgData name="Vitalii Stoliarchuk" userId="b6b0d2dae28b40b9" providerId="LiveId" clId="{52E154A6-BBFC-4149-95B2-BEA32F56141E}" dt="2021-10-03T17:52:32.554" v="176" actId="1076"/>
          <ac:spMkLst>
            <pc:docMk/>
            <pc:sldMk cId="481076194" sldId="285"/>
            <ac:spMk id="19" creationId="{687CADB3-2980-4BC7-BE47-2C105E7E04B7}"/>
          </ac:spMkLst>
        </pc:spChg>
        <pc:spChg chg="mod">
          <ac:chgData name="Vitalii Stoliarchuk" userId="b6b0d2dae28b40b9" providerId="LiveId" clId="{52E154A6-BBFC-4149-95B2-BEA32F56141E}" dt="2021-10-03T17:40:35.824" v="137" actId="20577"/>
          <ac:spMkLst>
            <pc:docMk/>
            <pc:sldMk cId="481076194" sldId="285"/>
            <ac:spMk id="20" creationId="{FE07092A-0C5F-4E7F-A3DE-EC17165B2F97}"/>
          </ac:spMkLst>
        </pc:spChg>
        <pc:picChg chg="add mod">
          <ac:chgData name="Vitalii Stoliarchuk" userId="b6b0d2dae28b40b9" providerId="LiveId" clId="{52E154A6-BBFC-4149-95B2-BEA32F56141E}" dt="2021-10-03T17:48:59.815" v="161" actId="1076"/>
          <ac:picMkLst>
            <pc:docMk/>
            <pc:sldMk cId="481076194" sldId="285"/>
            <ac:picMk id="4" creationId="{EA0C2242-37AD-41FE-A51C-6BD213806FDC}"/>
          </ac:picMkLst>
        </pc:picChg>
        <pc:picChg chg="mod">
          <ac:chgData name="Vitalii Stoliarchuk" userId="b6b0d2dae28b40b9" providerId="LiveId" clId="{52E154A6-BBFC-4149-95B2-BEA32F56141E}" dt="2021-10-03T17:38:30.223" v="122" actId="14100"/>
          <ac:picMkLst>
            <pc:docMk/>
            <pc:sldMk cId="481076194" sldId="285"/>
            <ac:picMk id="6" creationId="{16289EF6-0736-4936-A4F6-CC2C36C155FB}"/>
          </ac:picMkLst>
        </pc:picChg>
        <pc:picChg chg="del">
          <ac:chgData name="Vitalii Stoliarchuk" userId="b6b0d2dae28b40b9" providerId="LiveId" clId="{52E154A6-BBFC-4149-95B2-BEA32F56141E}" dt="2021-10-03T16:55:05.129" v="22" actId="478"/>
          <ac:picMkLst>
            <pc:docMk/>
            <pc:sldMk cId="481076194" sldId="285"/>
            <ac:picMk id="7" creationId="{DF6EE998-6AC2-47E1-B90E-D52505886CEB}"/>
          </ac:picMkLst>
        </pc:picChg>
        <pc:picChg chg="add mod">
          <ac:chgData name="Vitalii Stoliarchuk" userId="b6b0d2dae28b40b9" providerId="LiveId" clId="{52E154A6-BBFC-4149-95B2-BEA32F56141E}" dt="2021-10-03T17:48:50.630" v="158" actId="1076"/>
          <ac:picMkLst>
            <pc:docMk/>
            <pc:sldMk cId="481076194" sldId="285"/>
            <ac:picMk id="10" creationId="{A766A8A2-976E-47A8-9553-5C967B686A87}"/>
          </ac:picMkLst>
        </pc:picChg>
        <pc:picChg chg="del">
          <ac:chgData name="Vitalii Stoliarchuk" userId="b6b0d2dae28b40b9" providerId="LiveId" clId="{52E154A6-BBFC-4149-95B2-BEA32F56141E}" dt="2021-10-03T16:55:08.644" v="23" actId="478"/>
          <ac:picMkLst>
            <pc:docMk/>
            <pc:sldMk cId="481076194" sldId="285"/>
            <ac:picMk id="11" creationId="{4C1A1719-9A08-4467-ADD9-717AB2284C69}"/>
          </ac:picMkLst>
        </pc:picChg>
        <pc:picChg chg="add mod">
          <ac:chgData name="Vitalii Stoliarchuk" userId="b6b0d2dae28b40b9" providerId="LiveId" clId="{52E154A6-BBFC-4149-95B2-BEA32F56141E}" dt="2021-10-03T17:38:39.908" v="125" actId="14100"/>
          <ac:picMkLst>
            <pc:docMk/>
            <pc:sldMk cId="481076194" sldId="285"/>
            <ac:picMk id="14" creationId="{9671AF2C-49CD-4CAD-8083-E861237D5BD2}"/>
          </ac:picMkLst>
        </pc:picChg>
        <pc:picChg chg="add del mod">
          <ac:chgData name="Vitalii Stoliarchuk" userId="b6b0d2dae28b40b9" providerId="LiveId" clId="{52E154A6-BBFC-4149-95B2-BEA32F56141E}" dt="2021-10-03T18:00:21.836" v="219" actId="478"/>
          <ac:picMkLst>
            <pc:docMk/>
            <pc:sldMk cId="481076194" sldId="285"/>
            <ac:picMk id="15" creationId="{442E14A4-43A5-4D62-B397-3DDF99A74E2A}"/>
          </ac:picMkLst>
        </pc:picChg>
        <pc:picChg chg="add mod">
          <ac:chgData name="Vitalii Stoliarchuk" userId="b6b0d2dae28b40b9" providerId="LiveId" clId="{52E154A6-BBFC-4149-95B2-BEA32F56141E}" dt="2021-10-03T18:00:39.988" v="223" actId="1076"/>
          <ac:picMkLst>
            <pc:docMk/>
            <pc:sldMk cId="481076194" sldId="285"/>
            <ac:picMk id="17" creationId="{3F87C7D5-E36E-45AF-9BC0-CE974C5136C9}"/>
          </ac:picMkLst>
        </pc:picChg>
        <pc:picChg chg="add mod">
          <ac:chgData name="Vitalii Stoliarchuk" userId="b6b0d2dae28b40b9" providerId="LiveId" clId="{52E154A6-BBFC-4149-95B2-BEA32F56141E}" dt="2021-10-03T18:00:48.595" v="225" actId="14100"/>
          <ac:picMkLst>
            <pc:docMk/>
            <pc:sldMk cId="481076194" sldId="285"/>
            <ac:picMk id="1028" creationId="{B21C3117-D53C-44E5-832F-811B0AEB2595}"/>
          </ac:picMkLst>
        </pc:picChg>
      </pc:sldChg>
      <pc:sldChg chg="addSp delSp modSp mod">
        <pc:chgData name="Vitalii Stoliarchuk" userId="b6b0d2dae28b40b9" providerId="LiveId" clId="{52E154A6-BBFC-4149-95B2-BEA32F56141E}" dt="2021-10-03T20:49:27.157" v="1372" actId="6549"/>
        <pc:sldMkLst>
          <pc:docMk/>
          <pc:sldMk cId="3489826847" sldId="286"/>
        </pc:sldMkLst>
        <pc:spChg chg="mod">
          <ac:chgData name="Vitalii Stoliarchuk" userId="b6b0d2dae28b40b9" providerId="LiveId" clId="{52E154A6-BBFC-4149-95B2-BEA32F56141E}" dt="2021-10-03T20:43:03.491" v="1341"/>
          <ac:spMkLst>
            <pc:docMk/>
            <pc:sldMk cId="3489826847" sldId="286"/>
            <ac:spMk id="3" creationId="{067BCD41-57A0-4789-9D75-69601C83433F}"/>
          </ac:spMkLst>
        </pc:spChg>
        <pc:spChg chg="add mod">
          <ac:chgData name="Vitalii Stoliarchuk" userId="b6b0d2dae28b40b9" providerId="LiveId" clId="{52E154A6-BBFC-4149-95B2-BEA32F56141E}" dt="2021-10-03T20:49:27.157" v="1372" actId="6549"/>
          <ac:spMkLst>
            <pc:docMk/>
            <pc:sldMk cId="3489826847" sldId="286"/>
            <ac:spMk id="16" creationId="{F3E26712-6755-457A-A265-C7CE083D3BEB}"/>
          </ac:spMkLst>
        </pc:spChg>
        <pc:spChg chg="add del mod">
          <ac:chgData name="Vitalii Stoliarchuk" userId="b6b0d2dae28b40b9" providerId="LiveId" clId="{52E154A6-BBFC-4149-95B2-BEA32F56141E}" dt="2021-10-03T20:43:28.951" v="1343"/>
          <ac:spMkLst>
            <pc:docMk/>
            <pc:sldMk cId="3489826847" sldId="286"/>
            <ac:spMk id="20" creationId="{499E7FE6-5AA8-4C7F-85E7-6CBEC1FBA96B}"/>
          </ac:spMkLst>
        </pc:spChg>
        <pc:picChg chg="del">
          <ac:chgData name="Vitalii Stoliarchuk" userId="b6b0d2dae28b40b9" providerId="LiveId" clId="{52E154A6-BBFC-4149-95B2-BEA32F56141E}" dt="2021-10-03T16:54:01.626" v="4" actId="478"/>
          <ac:picMkLst>
            <pc:docMk/>
            <pc:sldMk cId="3489826847" sldId="286"/>
            <ac:picMk id="4" creationId="{641E2BB1-C5D7-468C-8A14-3DC67D1D9B93}"/>
          </ac:picMkLst>
        </pc:picChg>
        <pc:picChg chg="del">
          <ac:chgData name="Vitalii Stoliarchuk" userId="b6b0d2dae28b40b9" providerId="LiveId" clId="{52E154A6-BBFC-4149-95B2-BEA32F56141E}" dt="2021-10-03T16:54:05.937" v="5" actId="478"/>
          <ac:picMkLst>
            <pc:docMk/>
            <pc:sldMk cId="3489826847" sldId="286"/>
            <ac:picMk id="5" creationId="{FB705DE2-C36F-48AE-8BF0-4C066AD52A9D}"/>
          </ac:picMkLst>
        </pc:picChg>
        <pc:picChg chg="add mod">
          <ac:chgData name="Vitalii Stoliarchuk" userId="b6b0d2dae28b40b9" providerId="LiveId" clId="{52E154A6-BBFC-4149-95B2-BEA32F56141E}" dt="2021-10-03T18:25:33.545" v="308" actId="14100"/>
          <ac:picMkLst>
            <pc:docMk/>
            <pc:sldMk cId="3489826847" sldId="286"/>
            <ac:picMk id="8" creationId="{2681DCBD-BF25-4491-AD1B-92B2B7CABA1E}"/>
          </ac:picMkLst>
        </pc:picChg>
        <pc:picChg chg="add mod">
          <ac:chgData name="Vitalii Stoliarchuk" userId="b6b0d2dae28b40b9" providerId="LiveId" clId="{52E154A6-BBFC-4149-95B2-BEA32F56141E}" dt="2021-10-03T18:25:36.622" v="309" actId="14100"/>
          <ac:picMkLst>
            <pc:docMk/>
            <pc:sldMk cId="3489826847" sldId="286"/>
            <ac:picMk id="11" creationId="{5389C931-A127-407C-A4A4-FFB63337D3EA}"/>
          </ac:picMkLst>
        </pc:picChg>
        <pc:picChg chg="add del mod">
          <ac:chgData name="Vitalii Stoliarchuk" userId="b6b0d2dae28b40b9" providerId="LiveId" clId="{52E154A6-BBFC-4149-95B2-BEA32F56141E}" dt="2021-10-03T18:24:46.377" v="301" actId="21"/>
          <ac:picMkLst>
            <pc:docMk/>
            <pc:sldMk cId="3489826847" sldId="286"/>
            <ac:picMk id="13" creationId="{B3646113-FE1E-43B5-91A3-030D029F6AC2}"/>
          </ac:picMkLst>
        </pc:picChg>
        <pc:picChg chg="add mod">
          <ac:chgData name="Vitalii Stoliarchuk" userId="b6b0d2dae28b40b9" providerId="LiveId" clId="{52E154A6-BBFC-4149-95B2-BEA32F56141E}" dt="2021-10-03T18:25:28.798" v="307" actId="1076"/>
          <ac:picMkLst>
            <pc:docMk/>
            <pc:sldMk cId="3489826847" sldId="286"/>
            <ac:picMk id="15" creationId="{8D0EC8E5-66D0-4AA2-802C-8A62EDE77F62}"/>
          </ac:picMkLst>
        </pc:picChg>
        <pc:picChg chg="add mod">
          <ac:chgData name="Vitalii Stoliarchuk" userId="b6b0d2dae28b40b9" providerId="LiveId" clId="{52E154A6-BBFC-4149-95B2-BEA32F56141E}" dt="2021-10-03T20:38:11.352" v="1299" actId="1076"/>
          <ac:picMkLst>
            <pc:docMk/>
            <pc:sldMk cId="3489826847" sldId="286"/>
            <ac:picMk id="17" creationId="{08270F31-F970-42A1-8FD0-74AF75E95834}"/>
          </ac:picMkLst>
        </pc:picChg>
        <pc:picChg chg="add del mod">
          <ac:chgData name="Vitalii Stoliarchuk" userId="b6b0d2dae28b40b9" providerId="LiveId" clId="{52E154A6-BBFC-4149-95B2-BEA32F56141E}" dt="2021-10-03T20:39:47.121" v="1315"/>
          <ac:picMkLst>
            <pc:docMk/>
            <pc:sldMk cId="3489826847" sldId="286"/>
            <ac:picMk id="18" creationId="{91AAB3E3-2DE7-4F86-AA61-4167AD4915CD}"/>
          </ac:picMkLst>
        </pc:picChg>
        <pc:picChg chg="add mod">
          <ac:chgData name="Vitalii Stoliarchuk" userId="b6b0d2dae28b40b9" providerId="LiveId" clId="{52E154A6-BBFC-4149-95B2-BEA32F56141E}" dt="2021-10-03T20:40:14.890" v="1322" actId="1076"/>
          <ac:picMkLst>
            <pc:docMk/>
            <pc:sldMk cId="3489826847" sldId="286"/>
            <ac:picMk id="19" creationId="{CAD3C049-7572-44E4-9F86-900D5655CDA1}"/>
          </ac:picMkLst>
        </pc:picChg>
      </pc:sldChg>
      <pc:sldChg chg="del">
        <pc:chgData name="Vitalii Stoliarchuk" userId="b6b0d2dae28b40b9" providerId="LiveId" clId="{52E154A6-BBFC-4149-95B2-BEA32F56141E}" dt="2021-10-03T16:54:43.604" v="14" actId="2696"/>
        <pc:sldMkLst>
          <pc:docMk/>
          <pc:sldMk cId="3561878035" sldId="287"/>
        </pc:sldMkLst>
      </pc:sldChg>
      <pc:sldChg chg="addSp modSp add mod">
        <pc:chgData name="Vitalii Stoliarchuk" userId="b6b0d2dae28b40b9" providerId="LiveId" clId="{52E154A6-BBFC-4149-95B2-BEA32F56141E}" dt="2021-10-03T20:40:22.522" v="1323"/>
        <pc:sldMkLst>
          <pc:docMk/>
          <pc:sldMk cId="3839923321" sldId="287"/>
        </pc:sldMkLst>
        <pc:spChg chg="mod">
          <ac:chgData name="Vitalii Stoliarchuk" userId="b6b0d2dae28b40b9" providerId="LiveId" clId="{52E154A6-BBFC-4149-95B2-BEA32F56141E}" dt="2021-10-03T20:26:31.948" v="1253" actId="113"/>
          <ac:spMkLst>
            <pc:docMk/>
            <pc:sldMk cId="3839923321" sldId="287"/>
            <ac:spMk id="3" creationId="{067BCD41-57A0-4789-9D75-69601C83433F}"/>
          </ac:spMkLst>
        </pc:spChg>
        <pc:spChg chg="mod">
          <ac:chgData name="Vitalii Stoliarchuk" userId="b6b0d2dae28b40b9" providerId="LiveId" clId="{52E154A6-BBFC-4149-95B2-BEA32F56141E}" dt="2021-10-03T18:01:18.891" v="227" actId="20577"/>
          <ac:spMkLst>
            <pc:docMk/>
            <pc:sldMk cId="3839923321" sldId="287"/>
            <ac:spMk id="10" creationId="{432E73ED-FF94-46F0-B3A6-7B3992E53993}"/>
          </ac:spMkLst>
        </pc:spChg>
        <pc:picChg chg="add mod">
          <ac:chgData name="Vitalii Stoliarchuk" userId="b6b0d2dae28b40b9" providerId="LiveId" clId="{52E154A6-BBFC-4149-95B2-BEA32F56141E}" dt="2021-10-03T19:02:15.169" v="476" actId="14100"/>
          <ac:picMkLst>
            <pc:docMk/>
            <pc:sldMk cId="3839923321" sldId="287"/>
            <ac:picMk id="4" creationId="{32749C25-91C0-4ED9-B89E-67154AA40282}"/>
          </ac:picMkLst>
        </pc:picChg>
        <pc:picChg chg="add mod">
          <ac:chgData name="Vitalii Stoliarchuk" userId="b6b0d2dae28b40b9" providerId="LiveId" clId="{52E154A6-BBFC-4149-95B2-BEA32F56141E}" dt="2021-10-03T19:02:12.779" v="475" actId="14100"/>
          <ac:picMkLst>
            <pc:docMk/>
            <pc:sldMk cId="3839923321" sldId="287"/>
            <ac:picMk id="8" creationId="{567B5AE6-D7CD-45AC-A765-F4371E0FFBBB}"/>
          </ac:picMkLst>
        </pc:picChg>
        <pc:picChg chg="add mod">
          <ac:chgData name="Vitalii Stoliarchuk" userId="b6b0d2dae28b40b9" providerId="LiveId" clId="{52E154A6-BBFC-4149-95B2-BEA32F56141E}" dt="2021-10-03T19:02:18.589" v="477" actId="14100"/>
          <ac:picMkLst>
            <pc:docMk/>
            <pc:sldMk cId="3839923321" sldId="287"/>
            <ac:picMk id="11" creationId="{01F3F493-DAA4-4701-8102-C0245D7725B7}"/>
          </ac:picMkLst>
        </pc:picChg>
        <pc:picChg chg="add mod">
          <ac:chgData name="Vitalii Stoliarchuk" userId="b6b0d2dae28b40b9" providerId="LiveId" clId="{52E154A6-BBFC-4149-95B2-BEA32F56141E}" dt="2021-10-03T20:38:28.723" v="1303" actId="14100"/>
          <ac:picMkLst>
            <pc:docMk/>
            <pc:sldMk cId="3839923321" sldId="287"/>
            <ac:picMk id="12" creationId="{94F9B00A-49C8-4D7C-80E1-24DFB070349A}"/>
          </ac:picMkLst>
        </pc:picChg>
        <pc:picChg chg="add mod">
          <ac:chgData name="Vitalii Stoliarchuk" userId="b6b0d2dae28b40b9" providerId="LiveId" clId="{52E154A6-BBFC-4149-95B2-BEA32F56141E}" dt="2021-10-03T20:40:22.522" v="1323"/>
          <ac:picMkLst>
            <pc:docMk/>
            <pc:sldMk cId="3839923321" sldId="287"/>
            <ac:picMk id="13" creationId="{2C98D4BC-37F6-4C2D-A657-997F6B407DD7}"/>
          </ac:picMkLst>
        </pc:picChg>
      </pc:sldChg>
      <pc:sldChg chg="del">
        <pc:chgData name="Vitalii Stoliarchuk" userId="b6b0d2dae28b40b9" providerId="LiveId" clId="{52E154A6-BBFC-4149-95B2-BEA32F56141E}" dt="2021-10-03T16:54:17.791" v="6" actId="2696"/>
        <pc:sldMkLst>
          <pc:docMk/>
          <pc:sldMk cId="368953251" sldId="288"/>
        </pc:sldMkLst>
      </pc:sldChg>
      <pc:sldChg chg="addSp delSp modSp add mod">
        <pc:chgData name="Vitalii Stoliarchuk" userId="b6b0d2dae28b40b9" providerId="LiveId" clId="{52E154A6-BBFC-4149-95B2-BEA32F56141E}" dt="2021-10-03T20:40:26.062" v="1324"/>
        <pc:sldMkLst>
          <pc:docMk/>
          <pc:sldMk cId="2057404000" sldId="288"/>
        </pc:sldMkLst>
        <pc:spChg chg="mod">
          <ac:chgData name="Vitalii Stoliarchuk" userId="b6b0d2dae28b40b9" providerId="LiveId" clId="{52E154A6-BBFC-4149-95B2-BEA32F56141E}" dt="2021-10-03T19:56:12.956" v="869" actId="20577"/>
          <ac:spMkLst>
            <pc:docMk/>
            <pc:sldMk cId="2057404000" sldId="288"/>
            <ac:spMk id="3" creationId="{067BCD41-57A0-4789-9D75-69601C83433F}"/>
          </ac:spMkLst>
        </pc:spChg>
        <pc:spChg chg="mod">
          <ac:chgData name="Vitalii Stoliarchuk" userId="b6b0d2dae28b40b9" providerId="LiveId" clId="{52E154A6-BBFC-4149-95B2-BEA32F56141E}" dt="2021-10-03T18:01:23.691" v="229" actId="20577"/>
          <ac:spMkLst>
            <pc:docMk/>
            <pc:sldMk cId="2057404000" sldId="288"/>
            <ac:spMk id="10" creationId="{432E73ED-FF94-46F0-B3A6-7B3992E53993}"/>
          </ac:spMkLst>
        </pc:spChg>
        <pc:spChg chg="add del mod">
          <ac:chgData name="Vitalii Stoliarchuk" userId="b6b0d2dae28b40b9" providerId="LiveId" clId="{52E154A6-BBFC-4149-95B2-BEA32F56141E}" dt="2021-10-03T18:40:02.431" v="432" actId="22"/>
          <ac:spMkLst>
            <pc:docMk/>
            <pc:sldMk cId="2057404000" sldId="288"/>
            <ac:spMk id="15" creationId="{7E24F926-00E5-4CCD-983C-6719EF4FF35C}"/>
          </ac:spMkLst>
        </pc:spChg>
        <pc:spChg chg="add mod">
          <ac:chgData name="Vitalii Stoliarchuk" userId="b6b0d2dae28b40b9" providerId="LiveId" clId="{52E154A6-BBFC-4149-95B2-BEA32F56141E}" dt="2021-10-03T19:56:17.392" v="871" actId="20577"/>
          <ac:spMkLst>
            <pc:docMk/>
            <pc:sldMk cId="2057404000" sldId="288"/>
            <ac:spMk id="16" creationId="{C2CFA766-556B-406D-9785-DCA78E81A83F}"/>
          </ac:spMkLst>
        </pc:spChg>
        <pc:spChg chg="add del mod">
          <ac:chgData name="Vitalii Stoliarchuk" userId="b6b0d2dae28b40b9" providerId="LiveId" clId="{52E154A6-BBFC-4149-95B2-BEA32F56141E}" dt="2021-10-03T19:01:07.477" v="470" actId="22"/>
          <ac:spMkLst>
            <pc:docMk/>
            <pc:sldMk cId="2057404000" sldId="288"/>
            <ac:spMk id="18" creationId="{221EE9D4-9F4E-4208-A698-1A286A0907D8}"/>
          </ac:spMkLst>
        </pc:spChg>
        <pc:spChg chg="add mod">
          <ac:chgData name="Vitalii Stoliarchuk" userId="b6b0d2dae28b40b9" providerId="LiveId" clId="{52E154A6-BBFC-4149-95B2-BEA32F56141E}" dt="2021-10-03T19:56:21.165" v="873" actId="20577"/>
          <ac:spMkLst>
            <pc:docMk/>
            <pc:sldMk cId="2057404000" sldId="288"/>
            <ac:spMk id="19" creationId="{7912FC81-7FBF-4016-8433-E189289F83D1}"/>
          </ac:spMkLst>
        </pc:spChg>
        <pc:spChg chg="add mod">
          <ac:chgData name="Vitalii Stoliarchuk" userId="b6b0d2dae28b40b9" providerId="LiveId" clId="{52E154A6-BBFC-4149-95B2-BEA32F56141E}" dt="2021-10-03T20:10:13.254" v="1203" actId="1076"/>
          <ac:spMkLst>
            <pc:docMk/>
            <pc:sldMk cId="2057404000" sldId="288"/>
            <ac:spMk id="20" creationId="{0C4CF6F7-04FB-4918-87A6-38EFAB65C867}"/>
          </ac:spMkLst>
        </pc:spChg>
        <pc:spChg chg="add del mod">
          <ac:chgData name="Vitalii Stoliarchuk" userId="b6b0d2dae28b40b9" providerId="LiveId" clId="{52E154A6-BBFC-4149-95B2-BEA32F56141E}" dt="2021-10-03T19:55:22.954" v="862"/>
          <ac:spMkLst>
            <pc:docMk/>
            <pc:sldMk cId="2057404000" sldId="288"/>
            <ac:spMk id="21" creationId="{E6032377-7C62-48F3-837F-46D42D2CBCB1}"/>
          </ac:spMkLst>
        </pc:spChg>
        <pc:spChg chg="add mod">
          <ac:chgData name="Vitalii Stoliarchuk" userId="b6b0d2dae28b40b9" providerId="LiveId" clId="{52E154A6-BBFC-4149-95B2-BEA32F56141E}" dt="2021-10-03T20:09:17.345" v="1194" actId="14100"/>
          <ac:spMkLst>
            <pc:docMk/>
            <pc:sldMk cId="2057404000" sldId="288"/>
            <ac:spMk id="22" creationId="{2373A1E0-5588-412F-A851-074D641C8319}"/>
          </ac:spMkLst>
        </pc:spChg>
        <pc:spChg chg="add mod">
          <ac:chgData name="Vitalii Stoliarchuk" userId="b6b0d2dae28b40b9" providerId="LiveId" clId="{52E154A6-BBFC-4149-95B2-BEA32F56141E}" dt="2021-10-03T20:10:22.021" v="1204" actId="1076"/>
          <ac:spMkLst>
            <pc:docMk/>
            <pc:sldMk cId="2057404000" sldId="288"/>
            <ac:spMk id="23" creationId="{67A26931-5FDC-4034-8050-7FF90A5F37AF}"/>
          </ac:spMkLst>
        </pc:spChg>
        <pc:spChg chg="add mod">
          <ac:chgData name="Vitalii Stoliarchuk" userId="b6b0d2dae28b40b9" providerId="LiveId" clId="{52E154A6-BBFC-4149-95B2-BEA32F56141E}" dt="2021-10-03T20:11:29.240" v="1214" actId="14100"/>
          <ac:spMkLst>
            <pc:docMk/>
            <pc:sldMk cId="2057404000" sldId="288"/>
            <ac:spMk id="24" creationId="{9C8BF8AD-7AC7-4773-A334-AF934CB0481E}"/>
          </ac:spMkLst>
        </pc:spChg>
        <pc:picChg chg="add mod">
          <ac:chgData name="Vitalii Stoliarchuk" userId="b6b0d2dae28b40b9" providerId="LiveId" clId="{52E154A6-BBFC-4149-95B2-BEA32F56141E}" dt="2021-10-03T20:09:26.141" v="1195" actId="1076"/>
          <ac:picMkLst>
            <pc:docMk/>
            <pc:sldMk cId="2057404000" sldId="288"/>
            <ac:picMk id="4" creationId="{9A4502F1-C8CE-4CB9-A622-D8CDC47125A7}"/>
          </ac:picMkLst>
        </pc:picChg>
        <pc:picChg chg="add mod">
          <ac:chgData name="Vitalii Stoliarchuk" userId="b6b0d2dae28b40b9" providerId="LiveId" clId="{52E154A6-BBFC-4149-95B2-BEA32F56141E}" dt="2021-10-03T18:42:39.944" v="456" actId="1076"/>
          <ac:picMkLst>
            <pc:docMk/>
            <pc:sldMk cId="2057404000" sldId="288"/>
            <ac:picMk id="8" creationId="{7257E1B3-64B0-4F4E-9DA6-32CDC3A009BE}"/>
          </ac:picMkLst>
        </pc:picChg>
        <pc:picChg chg="add mod">
          <ac:chgData name="Vitalii Stoliarchuk" userId="b6b0d2dae28b40b9" providerId="LiveId" clId="{52E154A6-BBFC-4149-95B2-BEA32F56141E}" dt="2021-10-03T18:55:57.911" v="466" actId="1076"/>
          <ac:picMkLst>
            <pc:docMk/>
            <pc:sldMk cId="2057404000" sldId="288"/>
            <ac:picMk id="11" creationId="{2D61AFC4-11B7-44C2-8549-DB3454C2085E}"/>
          </ac:picMkLst>
        </pc:picChg>
        <pc:picChg chg="add del mod">
          <ac:chgData name="Vitalii Stoliarchuk" userId="b6b0d2dae28b40b9" providerId="LiveId" clId="{52E154A6-BBFC-4149-95B2-BEA32F56141E}" dt="2021-10-03T18:40:08.164" v="433" actId="478"/>
          <ac:picMkLst>
            <pc:docMk/>
            <pc:sldMk cId="2057404000" sldId="288"/>
            <ac:picMk id="13" creationId="{DFA61530-AC9F-4902-832E-42F212CA3523}"/>
          </ac:picMkLst>
        </pc:picChg>
        <pc:picChg chg="add mod">
          <ac:chgData name="Vitalii Stoliarchuk" userId="b6b0d2dae28b40b9" providerId="LiveId" clId="{52E154A6-BBFC-4149-95B2-BEA32F56141E}" dt="2021-10-03T20:39:09.257" v="1310"/>
          <ac:picMkLst>
            <pc:docMk/>
            <pc:sldMk cId="2057404000" sldId="288"/>
            <ac:picMk id="25" creationId="{F565EA24-0664-42FC-B14F-878C25E1EC6B}"/>
          </ac:picMkLst>
        </pc:picChg>
        <pc:picChg chg="add mod">
          <ac:chgData name="Vitalii Stoliarchuk" userId="b6b0d2dae28b40b9" providerId="LiveId" clId="{52E154A6-BBFC-4149-95B2-BEA32F56141E}" dt="2021-10-03T20:40:26.062" v="1324"/>
          <ac:picMkLst>
            <pc:docMk/>
            <pc:sldMk cId="2057404000" sldId="288"/>
            <ac:picMk id="26" creationId="{B1E6024A-BD9E-41DC-BD1D-263106AECA74}"/>
          </ac:picMkLst>
        </pc:picChg>
      </pc:sldChg>
      <pc:sldChg chg="del">
        <pc:chgData name="Vitalii Stoliarchuk" userId="b6b0d2dae28b40b9" providerId="LiveId" clId="{52E154A6-BBFC-4149-95B2-BEA32F56141E}" dt="2021-10-03T16:55:00.958" v="21" actId="2696"/>
        <pc:sldMkLst>
          <pc:docMk/>
          <pc:sldMk cId="208545" sldId="289"/>
        </pc:sldMkLst>
      </pc:sldChg>
      <pc:sldChg chg="addSp delSp modSp add mod">
        <pc:chgData name="Vitalii Stoliarchuk" userId="b6b0d2dae28b40b9" providerId="LiveId" clId="{52E154A6-BBFC-4149-95B2-BEA32F56141E}" dt="2021-10-03T20:41:23.029" v="1339" actId="20577"/>
        <pc:sldMkLst>
          <pc:docMk/>
          <pc:sldMk cId="477253194" sldId="289"/>
        </pc:sldMkLst>
        <pc:spChg chg="mod">
          <ac:chgData name="Vitalii Stoliarchuk" userId="b6b0d2dae28b40b9" providerId="LiveId" clId="{52E154A6-BBFC-4149-95B2-BEA32F56141E}" dt="2021-10-03T20:41:14.140" v="1334" actId="1076"/>
          <ac:spMkLst>
            <pc:docMk/>
            <pc:sldMk cId="477253194" sldId="289"/>
            <ac:spMk id="3" creationId="{067BCD41-57A0-4789-9D75-69601C83433F}"/>
          </ac:spMkLst>
        </pc:spChg>
        <pc:spChg chg="mod">
          <ac:chgData name="Vitalii Stoliarchuk" userId="b6b0d2dae28b40b9" providerId="LiveId" clId="{52E154A6-BBFC-4149-95B2-BEA32F56141E}" dt="2021-10-03T18:01:30.722" v="231" actId="20577"/>
          <ac:spMkLst>
            <pc:docMk/>
            <pc:sldMk cId="477253194" sldId="289"/>
            <ac:spMk id="10" creationId="{432E73ED-FF94-46F0-B3A6-7B3992E53993}"/>
          </ac:spMkLst>
        </pc:spChg>
        <pc:spChg chg="add mod">
          <ac:chgData name="Vitalii Stoliarchuk" userId="b6b0d2dae28b40b9" providerId="LiveId" clId="{52E154A6-BBFC-4149-95B2-BEA32F56141E}" dt="2021-10-03T20:41:17.717" v="1335" actId="1076"/>
          <ac:spMkLst>
            <pc:docMk/>
            <pc:sldMk cId="477253194" sldId="289"/>
            <ac:spMk id="16" creationId="{96AF1783-5409-4727-A1E7-C6ED96E23AD6}"/>
          </ac:spMkLst>
        </pc:spChg>
        <pc:spChg chg="add mod">
          <ac:chgData name="Vitalii Stoliarchuk" userId="b6b0d2dae28b40b9" providerId="LiveId" clId="{52E154A6-BBFC-4149-95B2-BEA32F56141E}" dt="2021-10-03T20:41:06.327" v="1333" actId="20577"/>
          <ac:spMkLst>
            <pc:docMk/>
            <pc:sldMk cId="477253194" sldId="289"/>
            <ac:spMk id="17" creationId="{79E79C4B-2566-4D10-B7B2-347FC0E349C8}"/>
          </ac:spMkLst>
        </pc:spChg>
        <pc:spChg chg="add mod">
          <ac:chgData name="Vitalii Stoliarchuk" userId="b6b0d2dae28b40b9" providerId="LiveId" clId="{52E154A6-BBFC-4149-95B2-BEA32F56141E}" dt="2021-10-03T20:41:20.857" v="1337" actId="20577"/>
          <ac:spMkLst>
            <pc:docMk/>
            <pc:sldMk cId="477253194" sldId="289"/>
            <ac:spMk id="18" creationId="{A7956865-E5F6-4E20-9686-60C92A011807}"/>
          </ac:spMkLst>
        </pc:spChg>
        <pc:spChg chg="add mod">
          <ac:chgData name="Vitalii Stoliarchuk" userId="b6b0d2dae28b40b9" providerId="LiveId" clId="{52E154A6-BBFC-4149-95B2-BEA32F56141E}" dt="2021-10-03T20:07:31.977" v="1114" actId="14100"/>
          <ac:spMkLst>
            <pc:docMk/>
            <pc:sldMk cId="477253194" sldId="289"/>
            <ac:spMk id="19" creationId="{AB44A0A8-728E-41D7-97B5-4B4F3410A6C5}"/>
          </ac:spMkLst>
        </pc:spChg>
        <pc:spChg chg="add mod">
          <ac:chgData name="Vitalii Stoliarchuk" userId="b6b0d2dae28b40b9" providerId="LiveId" clId="{52E154A6-BBFC-4149-95B2-BEA32F56141E}" dt="2021-10-03T20:41:23.029" v="1339" actId="20577"/>
          <ac:spMkLst>
            <pc:docMk/>
            <pc:sldMk cId="477253194" sldId="289"/>
            <ac:spMk id="20" creationId="{D8F10570-0EF8-43E5-BF3A-52D8A60160B0}"/>
          </ac:spMkLst>
        </pc:spChg>
        <pc:picChg chg="add mod">
          <ac:chgData name="Vitalii Stoliarchuk" userId="b6b0d2dae28b40b9" providerId="LiveId" clId="{52E154A6-BBFC-4149-95B2-BEA32F56141E}" dt="2021-10-03T19:45:27.828" v="849" actId="1076"/>
          <ac:picMkLst>
            <pc:docMk/>
            <pc:sldMk cId="477253194" sldId="289"/>
            <ac:picMk id="4" creationId="{8F994502-5DE6-4C87-A3F2-8C531B8FBC32}"/>
          </ac:picMkLst>
        </pc:picChg>
        <pc:picChg chg="add del mod">
          <ac:chgData name="Vitalii Stoliarchuk" userId="b6b0d2dae28b40b9" providerId="LiveId" clId="{52E154A6-BBFC-4149-95B2-BEA32F56141E}" dt="2021-10-03T18:32:48.955" v="386" actId="21"/>
          <ac:picMkLst>
            <pc:docMk/>
            <pc:sldMk cId="477253194" sldId="289"/>
            <ac:picMk id="8" creationId="{4654DB49-7066-4E4E-BD46-47FE840C511A}"/>
          </ac:picMkLst>
        </pc:picChg>
        <pc:picChg chg="add mod">
          <ac:chgData name="Vitalii Stoliarchuk" userId="b6b0d2dae28b40b9" providerId="LiveId" clId="{52E154A6-BBFC-4149-95B2-BEA32F56141E}" dt="2021-10-03T19:45:14.862" v="845" actId="14100"/>
          <ac:picMkLst>
            <pc:docMk/>
            <pc:sldMk cId="477253194" sldId="289"/>
            <ac:picMk id="11" creationId="{297DD9B1-8E87-43D9-9716-305A637A2918}"/>
          </ac:picMkLst>
        </pc:picChg>
        <pc:picChg chg="add mod">
          <ac:chgData name="Vitalii Stoliarchuk" userId="b6b0d2dae28b40b9" providerId="LiveId" clId="{52E154A6-BBFC-4149-95B2-BEA32F56141E}" dt="2021-10-03T19:45:34.420" v="851" actId="14100"/>
          <ac:picMkLst>
            <pc:docMk/>
            <pc:sldMk cId="477253194" sldId="289"/>
            <ac:picMk id="13" creationId="{8340AF2D-01C0-4376-9CFD-2B9D96C1EDC6}"/>
          </ac:picMkLst>
        </pc:picChg>
        <pc:picChg chg="add mod">
          <ac:chgData name="Vitalii Stoliarchuk" userId="b6b0d2dae28b40b9" providerId="LiveId" clId="{52E154A6-BBFC-4149-95B2-BEA32F56141E}" dt="2021-10-03T19:45:17.502" v="846" actId="1076"/>
          <ac:picMkLst>
            <pc:docMk/>
            <pc:sldMk cId="477253194" sldId="289"/>
            <ac:picMk id="15" creationId="{EDCD947B-A93E-46F0-A39D-4C8BB37453A9}"/>
          </ac:picMkLst>
        </pc:picChg>
        <pc:picChg chg="add mod">
          <ac:chgData name="Vitalii Stoliarchuk" userId="b6b0d2dae28b40b9" providerId="LiveId" clId="{52E154A6-BBFC-4149-95B2-BEA32F56141E}" dt="2021-10-03T19:45:37.060" v="852" actId="14100"/>
          <ac:picMkLst>
            <pc:docMk/>
            <pc:sldMk cId="477253194" sldId="289"/>
            <ac:picMk id="22" creationId="{7ECB8634-0469-4B33-86F2-92B554E4E63B}"/>
          </ac:picMkLst>
        </pc:picChg>
        <pc:picChg chg="add mod">
          <ac:chgData name="Vitalii Stoliarchuk" userId="b6b0d2dae28b40b9" providerId="LiveId" clId="{52E154A6-BBFC-4149-95B2-BEA32F56141E}" dt="2021-10-03T20:38:52.460" v="1309" actId="1076"/>
          <ac:picMkLst>
            <pc:docMk/>
            <pc:sldMk cId="477253194" sldId="289"/>
            <ac:picMk id="23" creationId="{C7BCF894-ABA5-47F2-B44D-DA56B9ED95F5}"/>
          </ac:picMkLst>
        </pc:picChg>
        <pc:picChg chg="add mod">
          <ac:chgData name="Vitalii Stoliarchuk" userId="b6b0d2dae28b40b9" providerId="LiveId" clId="{52E154A6-BBFC-4149-95B2-BEA32F56141E}" dt="2021-10-03T20:40:29.432" v="1325"/>
          <ac:picMkLst>
            <pc:docMk/>
            <pc:sldMk cId="477253194" sldId="289"/>
            <ac:picMk id="24" creationId="{987BB23D-D337-4B14-9B59-05CE6CAD19C8}"/>
          </ac:picMkLst>
        </pc:picChg>
      </pc:sldChg>
      <pc:sldChg chg="addSp delSp modSp add mod">
        <pc:chgData name="Vitalii Stoliarchuk" userId="b6b0d2dae28b40b9" providerId="LiveId" clId="{52E154A6-BBFC-4149-95B2-BEA32F56141E}" dt="2021-10-03T20:46:35.900" v="1371" actId="14100"/>
        <pc:sldMkLst>
          <pc:docMk/>
          <pc:sldMk cId="3266595018" sldId="290"/>
        </pc:sldMkLst>
        <pc:spChg chg="mod">
          <ac:chgData name="Vitalii Stoliarchuk" userId="b6b0d2dae28b40b9" providerId="LiveId" clId="{52E154A6-BBFC-4149-95B2-BEA32F56141E}" dt="2021-10-03T20:40:55.803" v="1329" actId="20577"/>
          <ac:spMkLst>
            <pc:docMk/>
            <pc:sldMk cId="3266595018" sldId="290"/>
            <ac:spMk id="3" creationId="{067BCD41-57A0-4789-9D75-69601C83433F}"/>
          </ac:spMkLst>
        </pc:spChg>
        <pc:spChg chg="mod">
          <ac:chgData name="Vitalii Stoliarchuk" userId="b6b0d2dae28b40b9" providerId="LiveId" clId="{52E154A6-BBFC-4149-95B2-BEA32F56141E}" dt="2021-10-03T18:01:40.417" v="233" actId="20577"/>
          <ac:spMkLst>
            <pc:docMk/>
            <pc:sldMk cId="3266595018" sldId="290"/>
            <ac:spMk id="10" creationId="{432E73ED-FF94-46F0-B3A6-7B3992E53993}"/>
          </ac:spMkLst>
        </pc:spChg>
        <pc:spChg chg="add mod">
          <ac:chgData name="Vitalii Stoliarchuk" userId="b6b0d2dae28b40b9" providerId="LiveId" clId="{52E154A6-BBFC-4149-95B2-BEA32F56141E}" dt="2021-10-03T20:46:35.900" v="1371" actId="14100"/>
          <ac:spMkLst>
            <pc:docMk/>
            <pc:sldMk cId="3266595018" sldId="290"/>
            <ac:spMk id="14" creationId="{22A4C367-FD9C-45F6-90E0-85984B435D8F}"/>
          </ac:spMkLst>
        </pc:spChg>
        <pc:picChg chg="add mod">
          <ac:chgData name="Vitalii Stoliarchuk" userId="b6b0d2dae28b40b9" providerId="LiveId" clId="{52E154A6-BBFC-4149-95B2-BEA32F56141E}" dt="2021-10-03T20:43:53.525" v="1347" actId="1076"/>
          <ac:picMkLst>
            <pc:docMk/>
            <pc:sldMk cId="3266595018" sldId="290"/>
            <ac:picMk id="4" creationId="{84F65159-92F9-4106-93C6-EA468427E987}"/>
          </ac:picMkLst>
        </pc:picChg>
        <pc:picChg chg="add mod">
          <ac:chgData name="Vitalii Stoliarchuk" userId="b6b0d2dae28b40b9" providerId="LiveId" clId="{52E154A6-BBFC-4149-95B2-BEA32F56141E}" dt="2021-10-03T20:43:56.742" v="1348" actId="14100"/>
          <ac:picMkLst>
            <pc:docMk/>
            <pc:sldMk cId="3266595018" sldId="290"/>
            <ac:picMk id="8" creationId="{2ECA8B7B-099E-439D-AF47-9C4B600D8999}"/>
          </ac:picMkLst>
        </pc:picChg>
        <pc:picChg chg="add del mod">
          <ac:chgData name="Vitalii Stoliarchuk" userId="b6b0d2dae28b40b9" providerId="LiveId" clId="{52E154A6-BBFC-4149-95B2-BEA32F56141E}" dt="2021-10-03T20:39:13.210" v="1311" actId="478"/>
          <ac:picMkLst>
            <pc:docMk/>
            <pc:sldMk cId="3266595018" sldId="290"/>
            <ac:picMk id="11" creationId="{7AA5CFDA-C6EA-4832-B34F-8E22711F0DF4}"/>
          </ac:picMkLst>
        </pc:picChg>
        <pc:picChg chg="add mod">
          <ac:chgData name="Vitalii Stoliarchuk" userId="b6b0d2dae28b40b9" providerId="LiveId" clId="{52E154A6-BBFC-4149-95B2-BEA32F56141E}" dt="2021-10-03T20:39:14.631" v="1312"/>
          <ac:picMkLst>
            <pc:docMk/>
            <pc:sldMk cId="3266595018" sldId="290"/>
            <ac:picMk id="12" creationId="{D70D6139-D72A-4D95-9DD4-0C43ADB01651}"/>
          </ac:picMkLst>
        </pc:picChg>
        <pc:picChg chg="add mod">
          <ac:chgData name="Vitalii Stoliarchuk" userId="b6b0d2dae28b40b9" providerId="LiveId" clId="{52E154A6-BBFC-4149-95B2-BEA32F56141E}" dt="2021-10-03T20:40:32.924" v="1326"/>
          <ac:picMkLst>
            <pc:docMk/>
            <pc:sldMk cId="3266595018" sldId="290"/>
            <ac:picMk id="13" creationId="{6E0F3E47-A55F-4802-AD57-AF6A2D2952FF}"/>
          </ac:picMkLst>
        </pc:picChg>
      </pc:sldChg>
      <pc:sldChg chg="del">
        <pc:chgData name="Vitalii Stoliarchuk" userId="b6b0d2dae28b40b9" providerId="LiveId" clId="{52E154A6-BBFC-4149-95B2-BEA32F56141E}" dt="2021-10-03T16:54:20.224" v="7" actId="2696"/>
        <pc:sldMkLst>
          <pc:docMk/>
          <pc:sldMk cId="3303710124" sldId="29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Місце для верхнього колонтитула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uk-UA"/>
          </a:p>
        </p:txBody>
      </p:sp>
      <p:sp>
        <p:nvSpPr>
          <p:cNvPr id="3" name="Місце для дати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8CA560-5381-4DFC-87B1-ABDF6909F31A}" type="datetimeFigureOut">
              <a:rPr lang="uk-UA" smtClean="0"/>
              <a:t>03.10.2021</a:t>
            </a:fld>
            <a:endParaRPr lang="uk-UA"/>
          </a:p>
        </p:txBody>
      </p:sp>
      <p:sp>
        <p:nvSpPr>
          <p:cNvPr id="4" name="Місце для зображення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uk-UA"/>
          </a:p>
        </p:txBody>
      </p:sp>
      <p:sp>
        <p:nvSpPr>
          <p:cNvPr id="5" name="Місце для нотаток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uk-UA"/>
              <a:t>Клацніть, щоб відредагувати стилі зразків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p>
        </p:txBody>
      </p:sp>
      <p:sp>
        <p:nvSpPr>
          <p:cNvPr id="6" name="Місце для нижнього колонтитула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uk-UA"/>
          </a:p>
        </p:txBody>
      </p:sp>
      <p:sp>
        <p:nvSpPr>
          <p:cNvPr id="7" name="Місце для номера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55CC39-0C50-41F7-9320-1007E5EE7215}" type="slidenum">
              <a:rPr lang="uk-UA" smtClean="0"/>
              <a:t>‹№›</a:t>
            </a:fld>
            <a:endParaRPr lang="uk-UA"/>
          </a:p>
        </p:txBody>
      </p:sp>
    </p:spTree>
    <p:extLst>
      <p:ext uri="{BB962C8B-B14F-4D97-AF65-F5344CB8AC3E}">
        <p14:creationId xmlns:p14="http://schemas.microsoft.com/office/powerpoint/2010/main" val="1363523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endParaRPr lang="uk-UA" dirty="0"/>
          </a:p>
        </p:txBody>
      </p:sp>
      <p:sp>
        <p:nvSpPr>
          <p:cNvPr id="4" name="Місце для номера слайда 3"/>
          <p:cNvSpPr>
            <a:spLocks noGrp="1"/>
          </p:cNvSpPr>
          <p:nvPr>
            <p:ph type="sldNum" sz="quarter" idx="5"/>
          </p:nvPr>
        </p:nvSpPr>
        <p:spPr/>
        <p:txBody>
          <a:bodyPr/>
          <a:lstStyle/>
          <a:p>
            <a:fld id="{8455CC39-0C50-41F7-9320-1007E5EE7215}" type="slidenum">
              <a:rPr lang="uk-UA" smtClean="0"/>
              <a:t>1</a:t>
            </a:fld>
            <a:endParaRPr lang="uk-UA"/>
          </a:p>
        </p:txBody>
      </p:sp>
    </p:spTree>
    <p:extLst>
      <p:ext uri="{BB962C8B-B14F-4D97-AF65-F5344CB8AC3E}">
        <p14:creationId xmlns:p14="http://schemas.microsoft.com/office/powerpoint/2010/main" val="4070162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ru-RU"/>
              <a:t>Образец заголовка</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ru-RU"/>
              <a:t>Образец подзаголовка</a:t>
            </a:r>
            <a:endParaRPr kumimoji="0" lang="en-US"/>
          </a:p>
        </p:txBody>
      </p:sp>
      <p:sp>
        <p:nvSpPr>
          <p:cNvPr id="30" name="Date Placeholder 29"/>
          <p:cNvSpPr>
            <a:spLocks noGrp="1"/>
          </p:cNvSpPr>
          <p:nvPr>
            <p:ph type="dt" sz="half" idx="10"/>
          </p:nvPr>
        </p:nvSpPr>
        <p:spPr/>
        <p:txBody>
          <a:bodyPr/>
          <a:lstStyle/>
          <a:p>
            <a:fld id="{58669C48-FF4C-4D81-B9E5-DCE810E9681A}" type="datetimeFigureOut">
              <a:rPr lang="ru-RU" smtClean="0"/>
              <a:t>03.10.2021</a:t>
            </a:fld>
            <a:endParaRPr lang="ru-RU"/>
          </a:p>
        </p:txBody>
      </p:sp>
      <p:sp>
        <p:nvSpPr>
          <p:cNvPr id="19" name="Footer Placeholder 18"/>
          <p:cNvSpPr>
            <a:spLocks noGrp="1"/>
          </p:cNvSpPr>
          <p:nvPr>
            <p:ph type="ftr" sz="quarter" idx="11"/>
          </p:nvPr>
        </p:nvSpPr>
        <p:spPr/>
        <p:txBody>
          <a:bodyPr/>
          <a:lstStyle/>
          <a:p>
            <a:endParaRPr lang="ru-RU"/>
          </a:p>
        </p:txBody>
      </p:sp>
      <p:sp>
        <p:nvSpPr>
          <p:cNvPr id="27" name="Slide Number Placeholder 26"/>
          <p:cNvSpPr>
            <a:spLocks noGrp="1"/>
          </p:cNvSpPr>
          <p:nvPr>
            <p:ph type="sldNum" sz="quarter" idx="12"/>
          </p:nvPr>
        </p:nvSpPr>
        <p:spPr/>
        <p:txBody>
          <a:bodyPr/>
          <a:lstStyle/>
          <a:p>
            <a:fld id="{D604F1A8-070C-44B4-83A1-9FB0B063EBE8}" type="slidenum">
              <a:rPr lang="ru-RU" smtClean="0"/>
              <a:t>‹№›</a:t>
            </a:fld>
            <a:endParaRPr lang="ru-R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ru-RU"/>
              <a:t>Образец заголовка</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ru-RU"/>
              <a:t>Образец текста</a:t>
            </a:r>
          </a:p>
          <a:p>
            <a:pPr lvl="1" eaLnBrk="1" latinLnBrk="0" hangingPunct="1"/>
            <a:r>
              <a:rPr lang="ru-RU"/>
              <a:t>Второй уровень</a:t>
            </a:r>
          </a:p>
          <a:p>
            <a:pPr lvl="2" eaLnBrk="1" latinLnBrk="0" hangingPunct="1"/>
            <a:r>
              <a:rPr lang="ru-RU"/>
              <a:t>Третий уровень</a:t>
            </a:r>
          </a:p>
          <a:p>
            <a:pPr lvl="3" eaLnBrk="1" latinLnBrk="0" hangingPunct="1"/>
            <a:r>
              <a:rPr lang="ru-RU"/>
              <a:t>Четвертый уровень</a:t>
            </a:r>
          </a:p>
          <a:p>
            <a:pPr lvl="4" eaLnBrk="1" latinLnBrk="0" hangingPunct="1"/>
            <a:r>
              <a:rPr lang="ru-RU"/>
              <a:t>Пятый уровень</a:t>
            </a:r>
            <a:endParaRPr kumimoji="0" lang="en-US"/>
          </a:p>
        </p:txBody>
      </p:sp>
      <p:sp>
        <p:nvSpPr>
          <p:cNvPr id="4" name="Date Placeholder 3"/>
          <p:cNvSpPr>
            <a:spLocks noGrp="1"/>
          </p:cNvSpPr>
          <p:nvPr>
            <p:ph type="dt" sz="half" idx="10"/>
          </p:nvPr>
        </p:nvSpPr>
        <p:spPr/>
        <p:txBody>
          <a:bodyPr/>
          <a:lstStyle/>
          <a:p>
            <a:fld id="{58669C48-FF4C-4D81-B9E5-DCE810E9681A}" type="datetimeFigureOut">
              <a:rPr lang="ru-RU" smtClean="0"/>
              <a:t>03.10.2021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D604F1A8-070C-44B4-83A1-9FB0B063EBE8}" type="slidenum">
              <a:rPr lang="ru-RU" smtClean="0"/>
              <a:t>‹№›</a:t>
            </a:fld>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ru-RU"/>
              <a:t>Образец заголовка</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ru-RU"/>
              <a:t>Образец текста</a:t>
            </a:r>
          </a:p>
          <a:p>
            <a:pPr lvl="1" eaLnBrk="1" latinLnBrk="0" hangingPunct="1"/>
            <a:r>
              <a:rPr lang="ru-RU"/>
              <a:t>Второй уровень</a:t>
            </a:r>
          </a:p>
          <a:p>
            <a:pPr lvl="2" eaLnBrk="1" latinLnBrk="0" hangingPunct="1"/>
            <a:r>
              <a:rPr lang="ru-RU"/>
              <a:t>Третий уровень</a:t>
            </a:r>
          </a:p>
          <a:p>
            <a:pPr lvl="3" eaLnBrk="1" latinLnBrk="0" hangingPunct="1"/>
            <a:r>
              <a:rPr lang="ru-RU"/>
              <a:t>Четвертый уровень</a:t>
            </a:r>
          </a:p>
          <a:p>
            <a:pPr lvl="4" eaLnBrk="1" latinLnBrk="0" hangingPunct="1"/>
            <a:r>
              <a:rPr lang="ru-RU"/>
              <a:t>Пятый уровень</a:t>
            </a:r>
            <a:endParaRPr kumimoji="0" lang="en-US"/>
          </a:p>
        </p:txBody>
      </p:sp>
      <p:sp>
        <p:nvSpPr>
          <p:cNvPr id="4" name="Date Placeholder 3"/>
          <p:cNvSpPr>
            <a:spLocks noGrp="1"/>
          </p:cNvSpPr>
          <p:nvPr>
            <p:ph type="dt" sz="half" idx="10"/>
          </p:nvPr>
        </p:nvSpPr>
        <p:spPr/>
        <p:txBody>
          <a:bodyPr/>
          <a:lstStyle/>
          <a:p>
            <a:fld id="{58669C48-FF4C-4D81-B9E5-DCE810E9681A}" type="datetimeFigureOut">
              <a:rPr lang="ru-RU" smtClean="0"/>
              <a:t>03.10.2021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D604F1A8-070C-44B4-83A1-9FB0B063EBE8}" type="slidenum">
              <a:rPr lang="ru-RU" smtClean="0"/>
              <a:t>‹№›</a:t>
            </a:fld>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ru-RU"/>
              <a:t>Образец заголовка</a:t>
            </a:r>
            <a:endParaRPr kumimoji="0" lang="en-US"/>
          </a:p>
        </p:txBody>
      </p:sp>
      <p:sp>
        <p:nvSpPr>
          <p:cNvPr id="3" name="Content Placeholder 2"/>
          <p:cNvSpPr>
            <a:spLocks noGrp="1"/>
          </p:cNvSpPr>
          <p:nvPr>
            <p:ph idx="1"/>
          </p:nvPr>
        </p:nvSpPr>
        <p:spPr/>
        <p:txBody>
          <a:bodyPr/>
          <a:lstStyle/>
          <a:p>
            <a:pPr lvl="0" eaLnBrk="1" latinLnBrk="0" hangingPunct="1"/>
            <a:r>
              <a:rPr lang="ru-RU"/>
              <a:t>Образец текста</a:t>
            </a:r>
          </a:p>
          <a:p>
            <a:pPr lvl="1" eaLnBrk="1" latinLnBrk="0" hangingPunct="1"/>
            <a:r>
              <a:rPr lang="ru-RU"/>
              <a:t>Второй уровень</a:t>
            </a:r>
          </a:p>
          <a:p>
            <a:pPr lvl="2" eaLnBrk="1" latinLnBrk="0" hangingPunct="1"/>
            <a:r>
              <a:rPr lang="ru-RU"/>
              <a:t>Третий уровень</a:t>
            </a:r>
          </a:p>
          <a:p>
            <a:pPr lvl="3" eaLnBrk="1" latinLnBrk="0" hangingPunct="1"/>
            <a:r>
              <a:rPr lang="ru-RU"/>
              <a:t>Четвертый уровень</a:t>
            </a:r>
          </a:p>
          <a:p>
            <a:pPr lvl="4" eaLnBrk="1" latinLnBrk="0" hangingPunct="1"/>
            <a:r>
              <a:rPr lang="ru-RU"/>
              <a:t>Пятый уровень</a:t>
            </a:r>
            <a:endParaRPr kumimoji="0" lang="en-US"/>
          </a:p>
        </p:txBody>
      </p:sp>
      <p:sp>
        <p:nvSpPr>
          <p:cNvPr id="4" name="Date Placeholder 3"/>
          <p:cNvSpPr>
            <a:spLocks noGrp="1"/>
          </p:cNvSpPr>
          <p:nvPr>
            <p:ph type="dt" sz="half" idx="10"/>
          </p:nvPr>
        </p:nvSpPr>
        <p:spPr/>
        <p:txBody>
          <a:bodyPr/>
          <a:lstStyle/>
          <a:p>
            <a:fld id="{58669C48-FF4C-4D81-B9E5-DCE810E9681A}" type="datetimeFigureOut">
              <a:rPr lang="ru-RU" smtClean="0"/>
              <a:t>03.10.2021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D604F1A8-070C-44B4-83A1-9FB0B063EBE8}" type="slidenum">
              <a:rPr lang="ru-RU" smtClean="0"/>
              <a:t>‹№›</a:t>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ru-RU"/>
              <a:t>Образец заголовка</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ru-RU"/>
              <a:t>Образец текста</a:t>
            </a:r>
          </a:p>
        </p:txBody>
      </p:sp>
      <p:sp>
        <p:nvSpPr>
          <p:cNvPr id="4" name="Date Placeholder 3"/>
          <p:cNvSpPr>
            <a:spLocks noGrp="1"/>
          </p:cNvSpPr>
          <p:nvPr>
            <p:ph type="dt" sz="half" idx="10"/>
          </p:nvPr>
        </p:nvSpPr>
        <p:spPr/>
        <p:txBody>
          <a:bodyPr/>
          <a:lstStyle/>
          <a:p>
            <a:fld id="{58669C48-FF4C-4D81-B9E5-DCE810E9681A}" type="datetimeFigureOut">
              <a:rPr lang="ru-RU" smtClean="0"/>
              <a:t>03.10.2021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D604F1A8-070C-44B4-83A1-9FB0B063EBE8}" type="slidenum">
              <a:rPr lang="ru-RU" smtClean="0"/>
              <a:t>‹№›</a:t>
            </a:fld>
            <a:endParaRPr lang="ru-R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ru-RU"/>
              <a:t>Образец заголовка</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ru-RU"/>
              <a:t>Образец текста</a:t>
            </a:r>
          </a:p>
          <a:p>
            <a:pPr lvl="1" eaLnBrk="1" latinLnBrk="0" hangingPunct="1"/>
            <a:r>
              <a:rPr lang="ru-RU"/>
              <a:t>Второй уровень</a:t>
            </a:r>
          </a:p>
          <a:p>
            <a:pPr lvl="2" eaLnBrk="1" latinLnBrk="0" hangingPunct="1"/>
            <a:r>
              <a:rPr lang="ru-RU"/>
              <a:t>Третий уровень</a:t>
            </a:r>
          </a:p>
          <a:p>
            <a:pPr lvl="3" eaLnBrk="1" latinLnBrk="0" hangingPunct="1"/>
            <a:r>
              <a:rPr lang="ru-RU"/>
              <a:t>Четвертый уровень</a:t>
            </a:r>
          </a:p>
          <a:p>
            <a:pPr lvl="4" eaLnBrk="1" latinLnBrk="0" hangingPunct="1"/>
            <a:r>
              <a:rPr lang="ru-RU"/>
              <a:t>Пятый уровень</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ru-RU"/>
              <a:t>Образец текста</a:t>
            </a:r>
          </a:p>
          <a:p>
            <a:pPr lvl="1" eaLnBrk="1" latinLnBrk="0" hangingPunct="1"/>
            <a:r>
              <a:rPr lang="ru-RU"/>
              <a:t>Второй уровень</a:t>
            </a:r>
          </a:p>
          <a:p>
            <a:pPr lvl="2" eaLnBrk="1" latinLnBrk="0" hangingPunct="1"/>
            <a:r>
              <a:rPr lang="ru-RU"/>
              <a:t>Третий уровень</a:t>
            </a:r>
          </a:p>
          <a:p>
            <a:pPr lvl="3" eaLnBrk="1" latinLnBrk="0" hangingPunct="1"/>
            <a:r>
              <a:rPr lang="ru-RU"/>
              <a:t>Четвертый уровень</a:t>
            </a:r>
          </a:p>
          <a:p>
            <a:pPr lvl="4" eaLnBrk="1" latinLnBrk="0" hangingPunct="1"/>
            <a:r>
              <a:rPr lang="ru-RU"/>
              <a:t>Пятый уровень</a:t>
            </a:r>
            <a:endParaRPr kumimoji="0" lang="en-US"/>
          </a:p>
        </p:txBody>
      </p:sp>
      <p:sp>
        <p:nvSpPr>
          <p:cNvPr id="5" name="Date Placeholder 4"/>
          <p:cNvSpPr>
            <a:spLocks noGrp="1"/>
          </p:cNvSpPr>
          <p:nvPr>
            <p:ph type="dt" sz="half" idx="10"/>
          </p:nvPr>
        </p:nvSpPr>
        <p:spPr/>
        <p:txBody>
          <a:bodyPr/>
          <a:lstStyle/>
          <a:p>
            <a:fld id="{58669C48-FF4C-4D81-B9E5-DCE810E9681A}" type="datetimeFigureOut">
              <a:rPr lang="ru-RU" smtClean="0"/>
              <a:t>03.10.2021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D604F1A8-070C-44B4-83A1-9FB0B063EBE8}" type="slidenum">
              <a:rPr lang="ru-RU" smtClean="0"/>
              <a:t>‹№›</a:t>
            </a:fld>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ru-RU"/>
              <a:t>Образец заголовка</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ru-RU"/>
              <a:t>Образец текста</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ru-RU"/>
              <a:t>Образец текста</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ru-RU"/>
              <a:t>Образец текста</a:t>
            </a:r>
          </a:p>
          <a:p>
            <a:pPr lvl="1" eaLnBrk="1" latinLnBrk="0" hangingPunct="1"/>
            <a:r>
              <a:rPr lang="ru-RU"/>
              <a:t>Второй уровень</a:t>
            </a:r>
          </a:p>
          <a:p>
            <a:pPr lvl="2" eaLnBrk="1" latinLnBrk="0" hangingPunct="1"/>
            <a:r>
              <a:rPr lang="ru-RU"/>
              <a:t>Третий уровень</a:t>
            </a:r>
          </a:p>
          <a:p>
            <a:pPr lvl="3" eaLnBrk="1" latinLnBrk="0" hangingPunct="1"/>
            <a:r>
              <a:rPr lang="ru-RU"/>
              <a:t>Четвертый уровень</a:t>
            </a:r>
          </a:p>
          <a:p>
            <a:pPr lvl="4" eaLnBrk="1" latinLnBrk="0" hangingPunct="1"/>
            <a:r>
              <a:rPr lang="ru-RU"/>
              <a:t>Пятый уровень</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ru-RU"/>
              <a:t>Образец текста</a:t>
            </a:r>
          </a:p>
          <a:p>
            <a:pPr lvl="1" eaLnBrk="1" latinLnBrk="0" hangingPunct="1"/>
            <a:r>
              <a:rPr lang="ru-RU"/>
              <a:t>Второй уровень</a:t>
            </a:r>
          </a:p>
          <a:p>
            <a:pPr lvl="2" eaLnBrk="1" latinLnBrk="0" hangingPunct="1"/>
            <a:r>
              <a:rPr lang="ru-RU"/>
              <a:t>Третий уровень</a:t>
            </a:r>
          </a:p>
          <a:p>
            <a:pPr lvl="3" eaLnBrk="1" latinLnBrk="0" hangingPunct="1"/>
            <a:r>
              <a:rPr lang="ru-RU"/>
              <a:t>Четвертый уровень</a:t>
            </a:r>
          </a:p>
          <a:p>
            <a:pPr lvl="4" eaLnBrk="1" latinLnBrk="0" hangingPunct="1"/>
            <a:r>
              <a:rPr lang="ru-RU"/>
              <a:t>Пятый уровень</a:t>
            </a:r>
            <a:endParaRPr kumimoji="0" lang="en-US"/>
          </a:p>
        </p:txBody>
      </p:sp>
      <p:sp>
        <p:nvSpPr>
          <p:cNvPr id="7" name="Date Placeholder 6"/>
          <p:cNvSpPr>
            <a:spLocks noGrp="1"/>
          </p:cNvSpPr>
          <p:nvPr>
            <p:ph type="dt" sz="half" idx="10"/>
          </p:nvPr>
        </p:nvSpPr>
        <p:spPr/>
        <p:txBody>
          <a:bodyPr/>
          <a:lstStyle/>
          <a:p>
            <a:fld id="{58669C48-FF4C-4D81-B9E5-DCE810E9681A}" type="datetimeFigureOut">
              <a:rPr lang="ru-RU" smtClean="0"/>
              <a:t>03.10.2021</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D604F1A8-070C-44B4-83A1-9FB0B063EBE8}" type="slidenum">
              <a:rPr lang="ru-RU" smtClean="0"/>
              <a:t>‹№›</a:t>
            </a:fld>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ru-RU"/>
              <a:t>Образец заголовка</a:t>
            </a:r>
            <a:endParaRPr kumimoji="0" lang="en-US"/>
          </a:p>
        </p:txBody>
      </p:sp>
      <p:sp>
        <p:nvSpPr>
          <p:cNvPr id="3" name="Date Placeholder 2"/>
          <p:cNvSpPr>
            <a:spLocks noGrp="1"/>
          </p:cNvSpPr>
          <p:nvPr>
            <p:ph type="dt" sz="half" idx="10"/>
          </p:nvPr>
        </p:nvSpPr>
        <p:spPr/>
        <p:txBody>
          <a:bodyPr/>
          <a:lstStyle/>
          <a:p>
            <a:fld id="{58669C48-FF4C-4D81-B9E5-DCE810E9681A}" type="datetimeFigureOut">
              <a:rPr lang="ru-RU" smtClean="0"/>
              <a:t>03.10.2021</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D604F1A8-070C-44B4-83A1-9FB0B063EBE8}" type="slidenum">
              <a:rPr lang="ru-RU" smtClean="0"/>
              <a:t>‹№›</a:t>
            </a:fld>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669C48-FF4C-4D81-B9E5-DCE810E9681A}" type="datetimeFigureOut">
              <a:rPr lang="ru-RU" smtClean="0"/>
              <a:t>03.10.2021</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D604F1A8-070C-44B4-83A1-9FB0B063EBE8}" type="slidenum">
              <a:rPr lang="ru-RU" smtClean="0"/>
              <a:t>‹№›</a:t>
            </a:fld>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ru-RU"/>
              <a:t>Образец заголовка</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ru-RU"/>
              <a:t>Образец текста</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ru-RU"/>
              <a:t>Образец текста</a:t>
            </a:r>
          </a:p>
          <a:p>
            <a:pPr lvl="1" eaLnBrk="1" latinLnBrk="0" hangingPunct="1"/>
            <a:r>
              <a:rPr lang="ru-RU"/>
              <a:t>Второй уровень</a:t>
            </a:r>
          </a:p>
          <a:p>
            <a:pPr lvl="2" eaLnBrk="1" latinLnBrk="0" hangingPunct="1"/>
            <a:r>
              <a:rPr lang="ru-RU"/>
              <a:t>Третий уровень</a:t>
            </a:r>
          </a:p>
          <a:p>
            <a:pPr lvl="3" eaLnBrk="1" latinLnBrk="0" hangingPunct="1"/>
            <a:r>
              <a:rPr lang="ru-RU"/>
              <a:t>Четвертый уровень</a:t>
            </a:r>
          </a:p>
          <a:p>
            <a:pPr lvl="4" eaLnBrk="1" latinLnBrk="0" hangingPunct="1"/>
            <a:r>
              <a:rPr lang="ru-RU"/>
              <a:t>Пятый уровень</a:t>
            </a:r>
            <a:endParaRPr kumimoji="0" lang="en-US"/>
          </a:p>
        </p:txBody>
      </p:sp>
      <p:sp>
        <p:nvSpPr>
          <p:cNvPr id="5" name="Date Placeholder 4"/>
          <p:cNvSpPr>
            <a:spLocks noGrp="1"/>
          </p:cNvSpPr>
          <p:nvPr>
            <p:ph type="dt" sz="half" idx="10"/>
          </p:nvPr>
        </p:nvSpPr>
        <p:spPr/>
        <p:txBody>
          <a:bodyPr/>
          <a:lstStyle/>
          <a:p>
            <a:fld id="{58669C48-FF4C-4D81-B9E5-DCE810E9681A}" type="datetimeFigureOut">
              <a:rPr lang="ru-RU" smtClean="0"/>
              <a:t>03.10.2021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D604F1A8-070C-44B4-83A1-9FB0B063EBE8}" type="slidenum">
              <a:rPr lang="ru-RU" smtClean="0"/>
              <a:t>‹№›</a:t>
            </a:fld>
            <a:endParaRPr lang="ru-R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ru-RU"/>
              <a:t>Образец заголовка</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ru-RU"/>
              <a:t>Образец текста</a:t>
            </a:r>
          </a:p>
        </p:txBody>
      </p:sp>
      <p:sp>
        <p:nvSpPr>
          <p:cNvPr id="5" name="Date Placeholder 4"/>
          <p:cNvSpPr>
            <a:spLocks noGrp="1"/>
          </p:cNvSpPr>
          <p:nvPr>
            <p:ph type="dt" sz="half" idx="10"/>
          </p:nvPr>
        </p:nvSpPr>
        <p:spPr/>
        <p:txBody>
          <a:bodyPr/>
          <a:lstStyle/>
          <a:p>
            <a:fld id="{58669C48-FF4C-4D81-B9E5-DCE810E9681A}" type="datetimeFigureOut">
              <a:rPr lang="ru-RU" smtClean="0"/>
              <a:t>03.10.2021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a:xfrm>
            <a:off x="8077200" y="6356350"/>
            <a:ext cx="609600" cy="365125"/>
          </a:xfrm>
        </p:spPr>
        <p:txBody>
          <a:bodyPr/>
          <a:lstStyle/>
          <a:p>
            <a:fld id="{D604F1A8-070C-44B4-83A1-9FB0B063EBE8}" type="slidenum">
              <a:rPr lang="ru-RU" smtClean="0"/>
              <a:t>‹№›</a:t>
            </a:fld>
            <a:endParaRPr lang="ru-RU"/>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ru-RU"/>
              <a:t>Вставка рисунка</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ru-RU"/>
              <a:t>Образец заголовка</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ru-RU"/>
              <a:t>Образец текста</a:t>
            </a:r>
          </a:p>
          <a:p>
            <a:pPr lvl="1" eaLnBrk="1" latinLnBrk="0" hangingPunct="1"/>
            <a:r>
              <a:rPr kumimoji="0" lang="ru-RU"/>
              <a:t>Второй уровень</a:t>
            </a:r>
          </a:p>
          <a:p>
            <a:pPr lvl="2" eaLnBrk="1" latinLnBrk="0" hangingPunct="1"/>
            <a:r>
              <a:rPr kumimoji="0" lang="ru-RU"/>
              <a:t>Третий уровень</a:t>
            </a:r>
          </a:p>
          <a:p>
            <a:pPr lvl="3" eaLnBrk="1" latinLnBrk="0" hangingPunct="1"/>
            <a:r>
              <a:rPr kumimoji="0" lang="ru-RU"/>
              <a:t>Четвертый уровень</a:t>
            </a:r>
          </a:p>
          <a:p>
            <a:pPr lvl="4" eaLnBrk="1" latinLnBrk="0" hangingPunct="1"/>
            <a:r>
              <a:rPr kumimoji="0" lang="ru-RU"/>
              <a:t>Пятый уровень</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58669C48-FF4C-4D81-B9E5-DCE810E9681A}" type="datetimeFigureOut">
              <a:rPr lang="ru-RU" smtClean="0"/>
              <a:t>03.10.2021</a:t>
            </a:fld>
            <a:endParaRPr lang="ru-RU"/>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ru-RU"/>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D604F1A8-070C-44B4-83A1-9FB0B063EBE8}" type="slidenum">
              <a:rPr lang="ru-RU" smtClean="0"/>
              <a:t>‹№›</a:t>
            </a:fld>
            <a:endParaRPr lang="ru-RU"/>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hyperlink" Target="https://www.esa.int/Applications/Observing_the_Earth/Copernicus/Wildfire_Map_wins_top_prize_at_App_Camp" TargetMode="External"/><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3.jpg"/></Relationships>
</file>

<file path=ppt/slides/_rels/slide6.xml.rels><?xml version="1.0" encoding="UTF-8" standalone="yes"?>
<Relationships xmlns="http://schemas.openxmlformats.org/package/2006/relationships"><Relationship Id="rId8" Type="http://schemas.openxmlformats.org/officeDocument/2006/relationships/hyperlink" Target="https://www-misr.jpl.nasa.gov/multimedia/" TargetMode="External"/><Relationship Id="rId13" Type="http://schemas.openxmlformats.org/officeDocument/2006/relationships/hyperlink" Target="https://live.letsgetdigital.com/2115-openday/virtualevent/" TargetMode="External"/><Relationship Id="rId3" Type="http://schemas.openxmlformats.org/officeDocument/2006/relationships/image" Target="../media/image19.jpg"/><Relationship Id="rId7" Type="http://schemas.openxmlformats.org/officeDocument/2006/relationships/hyperlink" Target="https://spacenews.com/noaa-proposes-future-geostationary-constellation-with-east-west-and-center-satellites/" TargetMode="External"/><Relationship Id="rId12" Type="http://schemas.openxmlformats.org/officeDocument/2006/relationships/hyperlink" Target="https://www.caribou.space/" TargetMode="External"/><Relationship Id="rId2" Type="http://schemas.openxmlformats.org/officeDocument/2006/relationships/image" Target="../media/image18.jpg"/><Relationship Id="rId1" Type="http://schemas.openxmlformats.org/officeDocument/2006/relationships/slideLayout" Target="../slideLayouts/slideLayout1.xml"/><Relationship Id="rId6" Type="http://schemas.openxmlformats.org/officeDocument/2006/relationships/hyperlink" Target="https://www.nasa.gov/feature/goddard/2021/nasa-drought-research-shows-value-of-both-climate-mitigation-and-adaptation" TargetMode="External"/><Relationship Id="rId11" Type="http://schemas.openxmlformats.org/officeDocument/2006/relationships/hyperlink" Target="https://synspective.com/jp/news-press/land-displacement-monitoring/" TargetMode="External"/><Relationship Id="rId5" Type="http://schemas.openxmlformats.org/officeDocument/2006/relationships/image" Target="../media/image3.jpg"/><Relationship Id="rId10" Type="http://schemas.openxmlformats.org/officeDocument/2006/relationships/hyperlink" Target="https://synspective.com/jp/news-press/synspective-announces-the-release-of-sar-based-flooddamage-assessment-solution-service/" TargetMode="External"/><Relationship Id="rId4" Type="http://schemas.openxmlformats.org/officeDocument/2006/relationships/image" Target="../media/image2.png"/><Relationship Id="rId9" Type="http://schemas.openxmlformats.org/officeDocument/2006/relationships/hyperlink" Target="https://nisar.jpl.nasa.gov/" TargetMode="External"/><Relationship Id="rId14" Type="http://schemas.openxmlformats.org/officeDocument/2006/relationships/hyperlink" Target="https://www.esa.int/Applications/Observing_the_Earth/Copernicus/Wildfire_Map_wins_top_prize_at_App_Camp"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23.bmp"/><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2068616"/>
            <a:ext cx="8887409" cy="813801"/>
          </a:xfrm>
        </p:spPr>
        <p:txBody>
          <a:bodyPr>
            <a:noAutofit/>
          </a:bodyPr>
          <a:lstStyle/>
          <a:p>
            <a:pPr algn="ctr"/>
            <a:r>
              <a:rPr lang="en-US" sz="2400" i="0" dirty="0">
                <a:solidFill>
                  <a:schemeClr val="tx1"/>
                </a:solidFill>
                <a:effectLst/>
                <a:latin typeface="Times New Roman" panose="02020603050405020304" pitchFamily="18" charset="0"/>
                <a:cs typeface="Times New Roman" panose="02020603050405020304" pitchFamily="18" charset="0"/>
              </a:rPr>
              <a:t>Challenge:</a:t>
            </a:r>
            <a:r>
              <a:rPr lang="uk-UA" sz="2400" i="0" dirty="0">
                <a:solidFill>
                  <a:schemeClr val="tx1"/>
                </a:solidFill>
                <a:effectLst/>
                <a:latin typeface="Times New Roman" panose="02020603050405020304" pitchFamily="18" charset="0"/>
                <a:cs typeface="Times New Roman" panose="02020603050405020304" pitchFamily="18" charset="0"/>
              </a:rPr>
              <a:t> </a:t>
            </a:r>
            <a:r>
              <a:rPr lang="en-US" sz="2400" i="0" cap="all" dirty="0">
                <a:solidFill>
                  <a:schemeClr val="tx1"/>
                </a:solidFill>
                <a:effectLst/>
                <a:latin typeface="Times New Roman" panose="02020603050405020304" pitchFamily="18" charset="0"/>
                <a:cs typeface="Times New Roman" panose="02020603050405020304" pitchFamily="18" charset="0"/>
              </a:rPr>
              <a:t>MEASURING THE VALUE OF EARTH OBSERVATIONS</a:t>
            </a:r>
          </a:p>
        </p:txBody>
      </p:sp>
      <p:sp>
        <p:nvSpPr>
          <p:cNvPr id="10" name="TextBox 9">
            <a:extLst>
              <a:ext uri="{FF2B5EF4-FFF2-40B4-BE49-F238E27FC236}">
                <a16:creationId xmlns:a16="http://schemas.microsoft.com/office/drawing/2014/main" id="{5A27EDA2-7F1A-4DE4-91F5-A112A657D54C}"/>
              </a:ext>
            </a:extLst>
          </p:cNvPr>
          <p:cNvSpPr txBox="1"/>
          <p:nvPr/>
        </p:nvSpPr>
        <p:spPr>
          <a:xfrm>
            <a:off x="4064000" y="6305048"/>
            <a:ext cx="773956" cy="385298"/>
          </a:xfrm>
          <a:prstGeom prst="rect">
            <a:avLst/>
          </a:prstGeom>
          <a:noFill/>
        </p:spPr>
        <p:txBody>
          <a:bodyPr wrap="square">
            <a:spAutoFit/>
          </a:bodyPr>
          <a:lstStyle/>
          <a:p>
            <a:pPr marL="179705" algn="ctr">
              <a:lnSpc>
                <a:spcPct val="115000"/>
              </a:lnSpc>
              <a:spcAft>
                <a:spcPts val="500"/>
              </a:spcAft>
            </a:pPr>
            <a:r>
              <a:rPr lang="ru-RU" sz="1800" b="1" dirty="0">
                <a:solidFill>
                  <a:srgbClr val="000000"/>
                </a:solidFill>
                <a:effectLst/>
                <a:latin typeface="Times New Roman" panose="02020603050405020304" pitchFamily="18" charset="0"/>
                <a:ea typeface="Times New Roman" panose="02020603050405020304" pitchFamily="18" charset="0"/>
              </a:rPr>
              <a:t>-1-</a:t>
            </a:r>
            <a:endParaRPr lang="uk-UA" sz="1600" dirty="0">
              <a:solidFill>
                <a:srgbClr val="000000"/>
              </a:solidFill>
              <a:effectLst/>
              <a:latin typeface="Times New Roman" panose="02020603050405020304" pitchFamily="18" charset="0"/>
              <a:ea typeface="Times New Roman" panose="02020603050405020304" pitchFamily="18" charset="0"/>
            </a:endParaRPr>
          </a:p>
        </p:txBody>
      </p:sp>
      <p:sp>
        <p:nvSpPr>
          <p:cNvPr id="7" name="TextBox 6">
            <a:extLst>
              <a:ext uri="{FF2B5EF4-FFF2-40B4-BE49-F238E27FC236}">
                <a16:creationId xmlns:a16="http://schemas.microsoft.com/office/drawing/2014/main" id="{7BCC1280-5D5E-4823-B816-5C7E5A05685D}"/>
              </a:ext>
            </a:extLst>
          </p:cNvPr>
          <p:cNvSpPr txBox="1"/>
          <p:nvPr/>
        </p:nvSpPr>
        <p:spPr>
          <a:xfrm>
            <a:off x="8340149" y="6635439"/>
            <a:ext cx="773956" cy="222561"/>
          </a:xfrm>
          <a:prstGeom prst="rect">
            <a:avLst/>
          </a:prstGeom>
          <a:noFill/>
        </p:spPr>
        <p:txBody>
          <a:bodyPr wrap="square">
            <a:spAutoFit/>
          </a:bodyPr>
          <a:lstStyle/>
          <a:p>
            <a:pPr marL="179705" algn="ctr">
              <a:lnSpc>
                <a:spcPct val="115000"/>
              </a:lnSpc>
              <a:spcAft>
                <a:spcPts val="500"/>
              </a:spcAft>
            </a:pPr>
            <a:r>
              <a:rPr lang="en-US" sz="800" dirty="0">
                <a:solidFill>
                  <a:srgbClr val="000000"/>
                </a:solidFill>
                <a:effectLst/>
                <a:latin typeface="Times New Roman" panose="02020603050405020304" pitchFamily="18" charset="0"/>
                <a:ea typeface="Times New Roman" panose="02020603050405020304" pitchFamily="18" charset="0"/>
              </a:rPr>
              <a:t>SV2</a:t>
            </a:r>
            <a:endParaRPr lang="uk-UA" sz="800" dirty="0">
              <a:solidFill>
                <a:srgbClr val="000000"/>
              </a:solidFill>
              <a:effectLst/>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FCF4833E-61DC-4A92-BBDE-5A6EAD43D156}"/>
              </a:ext>
            </a:extLst>
          </p:cNvPr>
          <p:cNvSpPr txBox="1"/>
          <p:nvPr/>
        </p:nvSpPr>
        <p:spPr>
          <a:xfrm>
            <a:off x="31536" y="6633823"/>
            <a:ext cx="773956" cy="222561"/>
          </a:xfrm>
          <a:prstGeom prst="rect">
            <a:avLst/>
          </a:prstGeom>
          <a:noFill/>
        </p:spPr>
        <p:txBody>
          <a:bodyPr wrap="square">
            <a:spAutoFit/>
          </a:bodyPr>
          <a:lstStyle/>
          <a:p>
            <a:pPr marL="179705" algn="ctr">
              <a:lnSpc>
                <a:spcPct val="115000"/>
              </a:lnSpc>
              <a:spcAft>
                <a:spcPts val="500"/>
              </a:spcAft>
            </a:pPr>
            <a:r>
              <a:rPr lang="en-US" sz="800" dirty="0">
                <a:solidFill>
                  <a:srgbClr val="000000"/>
                </a:solidFill>
                <a:effectLst/>
                <a:latin typeface="Times New Roman" panose="02020603050405020304" pitchFamily="18" charset="0"/>
                <a:ea typeface="Times New Roman" panose="02020603050405020304" pitchFamily="18" charset="0"/>
              </a:rPr>
              <a:t>SV2</a:t>
            </a:r>
            <a:endParaRPr lang="uk-UA" sz="800" dirty="0">
              <a:solidFill>
                <a:srgbClr val="000000"/>
              </a:solidFill>
              <a:effectLst/>
              <a:latin typeface="Times New Roman" panose="02020603050405020304" pitchFamily="18" charset="0"/>
              <a:ea typeface="Times New Roman" panose="02020603050405020304" pitchFamily="18" charset="0"/>
            </a:endParaRPr>
          </a:p>
        </p:txBody>
      </p:sp>
      <p:pic>
        <p:nvPicPr>
          <p:cNvPr id="2050" name="Picture 2">
            <a:extLst>
              <a:ext uri="{FF2B5EF4-FFF2-40B4-BE49-F238E27FC236}">
                <a16:creationId xmlns:a16="http://schemas.microsoft.com/office/drawing/2014/main" id="{0ED0D5F9-9EB0-44B1-9544-26A82E2A24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055" y="5075471"/>
            <a:ext cx="1729226" cy="1446262"/>
          </a:xfrm>
          <a:prstGeom prst="rect">
            <a:avLst/>
          </a:prstGeom>
          <a:noFill/>
          <a:extLst>
            <a:ext uri="{909E8E84-426E-40DD-AFC4-6F175D3DCCD1}">
              <a14:hiddenFill xmlns:a14="http://schemas.microsoft.com/office/drawing/2010/main">
                <a:solidFill>
                  <a:srgbClr val="FFFFFF"/>
                </a:solidFill>
              </a14:hiddenFill>
            </a:ext>
          </a:extLst>
        </p:spPr>
      </p:pic>
      <p:pic>
        <p:nvPicPr>
          <p:cNvPr id="9" name="Рисунок 8" descr="Зображення, що містить текст&#10;&#10;Автоматично згенерований опис">
            <a:extLst>
              <a:ext uri="{FF2B5EF4-FFF2-40B4-BE49-F238E27FC236}">
                <a16:creationId xmlns:a16="http://schemas.microsoft.com/office/drawing/2014/main" id="{DAF994F4-EE80-4AC6-B41D-1A6AA1DEC2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9712" y="336267"/>
            <a:ext cx="4968552" cy="171626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Заголовок 1">
            <a:extLst>
              <a:ext uri="{FF2B5EF4-FFF2-40B4-BE49-F238E27FC236}">
                <a16:creationId xmlns:a16="http://schemas.microsoft.com/office/drawing/2014/main" id="{B577468F-85E6-458D-914E-5EF63631941E}"/>
              </a:ext>
            </a:extLst>
          </p:cNvPr>
          <p:cNvSpPr txBox="1">
            <a:spLocks/>
          </p:cNvSpPr>
          <p:nvPr/>
        </p:nvSpPr>
        <p:spPr>
          <a:xfrm>
            <a:off x="606814" y="2776975"/>
            <a:ext cx="7896144" cy="813801"/>
          </a:xfrm>
          <a:prstGeom prst="rect">
            <a:avLst/>
          </a:prstGeom>
          <a:ln>
            <a:noFill/>
          </a:ln>
        </p:spPr>
        <p:txBody>
          <a:bodyPr vert="horz" lIns="0" tIns="0" rIns="18288" bIns="0" anchor="b">
            <a:noAutofit/>
            <a:scene3d>
              <a:camera prst="orthographicFront"/>
              <a:lightRig rig="freezing" dir="t">
                <a:rot lat="0" lon="0" rev="5640000"/>
              </a:lightRig>
            </a:scene3d>
            <a:sp3d prstMaterial="flat">
              <a:bevelT w="38100" h="38100"/>
              <a:contourClr>
                <a:schemeClr val="tx2"/>
              </a:contourClr>
            </a:sp3d>
          </a:bodyPr>
          <a:lstStyle>
            <a:lvl1pPr algn="r" rtl="0" eaLnBrk="1" latinLnBrk="0" hangingPunct="1">
              <a:spcBef>
                <a:spcPct val="0"/>
              </a:spcBef>
              <a:buNone/>
              <a:defRPr kumimoji="0" sz="5600" b="1" kern="1200">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pPr algn="ctr"/>
            <a:r>
              <a:rPr lang="en-US" sz="2400" dirty="0">
                <a:solidFill>
                  <a:schemeClr val="tx1"/>
                </a:solidFill>
                <a:effectLst/>
                <a:latin typeface="Times New Roman" panose="02020603050405020304" pitchFamily="18" charset="0"/>
                <a:cs typeface="Times New Roman" panose="02020603050405020304" pitchFamily="18" charset="0"/>
              </a:rPr>
              <a:t>Project name:</a:t>
            </a:r>
            <a:r>
              <a:rPr lang="uk-UA" sz="2400" dirty="0">
                <a:solidFill>
                  <a:schemeClr val="tx1"/>
                </a:solidFill>
                <a:effectLst/>
                <a:latin typeface="Times New Roman" panose="02020603050405020304" pitchFamily="18" charset="0"/>
                <a:cs typeface="Times New Roman" panose="02020603050405020304" pitchFamily="18" charset="0"/>
              </a:rPr>
              <a:t> </a:t>
            </a:r>
            <a:r>
              <a:rPr lang="en-US" sz="2400" dirty="0">
                <a:solidFill>
                  <a:schemeClr val="tx1"/>
                </a:solidFill>
                <a:effectLst/>
                <a:latin typeface="Times New Roman" panose="02020603050405020304" pitchFamily="18" charset="0"/>
                <a:cs typeface="Times New Roman" panose="02020603050405020304" pitchFamily="18" charset="0"/>
              </a:rPr>
              <a:t>Observation development in nature (ODIN)</a:t>
            </a:r>
            <a:endParaRPr lang="en-US" sz="2400" cap="all" dirty="0">
              <a:solidFill>
                <a:schemeClr val="tx1"/>
              </a:solidFill>
              <a:effectLst/>
              <a:latin typeface="Times New Roman" panose="02020603050405020304" pitchFamily="18" charset="0"/>
              <a:cs typeface="Times New Roman" panose="02020603050405020304" pitchFamily="18" charset="0"/>
            </a:endParaRPr>
          </a:p>
        </p:txBody>
      </p:sp>
      <p:sp>
        <p:nvSpPr>
          <p:cNvPr id="12" name="Заголовок 1">
            <a:extLst>
              <a:ext uri="{FF2B5EF4-FFF2-40B4-BE49-F238E27FC236}">
                <a16:creationId xmlns:a16="http://schemas.microsoft.com/office/drawing/2014/main" id="{7858CE41-23E1-4288-AA1D-2BDF1E7C8502}"/>
              </a:ext>
            </a:extLst>
          </p:cNvPr>
          <p:cNvSpPr txBox="1">
            <a:spLocks/>
          </p:cNvSpPr>
          <p:nvPr/>
        </p:nvSpPr>
        <p:spPr>
          <a:xfrm>
            <a:off x="606814" y="3946937"/>
            <a:ext cx="7896144" cy="813801"/>
          </a:xfrm>
          <a:prstGeom prst="rect">
            <a:avLst/>
          </a:prstGeom>
          <a:ln>
            <a:noFill/>
          </a:ln>
        </p:spPr>
        <p:txBody>
          <a:bodyPr vert="horz" lIns="0" tIns="0" rIns="18288" bIns="0" anchor="b">
            <a:noAutofit/>
            <a:scene3d>
              <a:camera prst="orthographicFront"/>
              <a:lightRig rig="freezing" dir="t">
                <a:rot lat="0" lon="0" rev="5640000"/>
              </a:lightRig>
            </a:scene3d>
            <a:sp3d prstMaterial="flat">
              <a:bevelT w="38100" h="38100"/>
              <a:contourClr>
                <a:schemeClr val="tx2"/>
              </a:contourClr>
            </a:sp3d>
          </a:bodyPr>
          <a:lstStyle>
            <a:lvl1pPr algn="r" rtl="0" eaLnBrk="1" latinLnBrk="0" hangingPunct="1">
              <a:spcBef>
                <a:spcPct val="0"/>
              </a:spcBef>
              <a:buNone/>
              <a:defRPr kumimoji="0" sz="5600" b="1" kern="1200">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pPr algn="ctr">
              <a:lnSpc>
                <a:spcPct val="107000"/>
              </a:lnSpc>
              <a:spcAft>
                <a:spcPts val="800"/>
              </a:spcAft>
            </a:pPr>
            <a:r>
              <a:rPr lang="uk-UA" sz="24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Objective</a:t>
            </a:r>
            <a:r>
              <a:rPr lang="uk-UA" sz="2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24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Describe</a:t>
            </a:r>
            <a:r>
              <a:rPr lang="uk-UA" sz="2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24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how</a:t>
            </a:r>
            <a:r>
              <a:rPr lang="uk-UA" sz="2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24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Earth</a:t>
            </a:r>
            <a:r>
              <a:rPr lang="uk-UA" sz="2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24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observations</a:t>
            </a:r>
            <a:r>
              <a:rPr lang="uk-UA" sz="2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24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form</a:t>
            </a:r>
            <a:r>
              <a:rPr lang="uk-UA" sz="2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 </a:t>
            </a:r>
            <a:r>
              <a:rPr lang="uk-UA" sz="24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concrete</a:t>
            </a:r>
            <a:r>
              <a:rPr lang="uk-UA" sz="2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24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solution</a:t>
            </a:r>
            <a:r>
              <a:rPr lang="uk-UA" sz="2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24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that</a:t>
            </a:r>
            <a:r>
              <a:rPr lang="uk-UA" sz="2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24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leads</a:t>
            </a:r>
            <a:r>
              <a:rPr lang="uk-UA" sz="2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24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to</a:t>
            </a:r>
            <a:r>
              <a:rPr lang="uk-UA" sz="2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24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improved</a:t>
            </a:r>
            <a:r>
              <a:rPr lang="uk-UA" sz="2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24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outcomes</a:t>
            </a:r>
            <a:r>
              <a:rPr lang="uk-UA" sz="2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24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for</a:t>
            </a:r>
            <a:r>
              <a:rPr lang="uk-UA" sz="2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24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society</a:t>
            </a:r>
            <a:r>
              <a:rPr lang="uk-UA" sz="2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uk-UA" sz="24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5" name="Підзаголовок 2">
            <a:extLst>
              <a:ext uri="{FF2B5EF4-FFF2-40B4-BE49-F238E27FC236}">
                <a16:creationId xmlns:a16="http://schemas.microsoft.com/office/drawing/2014/main" id="{16B77F0D-749E-4F28-8D1D-57BFE2B5DE68}"/>
              </a:ext>
            </a:extLst>
          </p:cNvPr>
          <p:cNvSpPr txBox="1">
            <a:spLocks/>
          </p:cNvSpPr>
          <p:nvPr/>
        </p:nvSpPr>
        <p:spPr>
          <a:xfrm>
            <a:off x="1979712" y="5004241"/>
            <a:ext cx="5184576" cy="1533575"/>
          </a:xfrm>
          <a:prstGeom prst="rect">
            <a:avLst/>
          </a:prstGeom>
        </p:spPr>
        <p:txBody>
          <a:bodyPr vert="horz" lIns="0" rIns="18288">
            <a:noAutofit/>
          </a:bodyPr>
          <a:lstStyle>
            <a:lvl1pPr marL="0" marR="45720" indent="0" algn="r" rtl="0" eaLnBrk="1" latinLnBrk="0" hangingPunct="1">
              <a:spcBef>
                <a:spcPct val="20000"/>
              </a:spcBef>
              <a:buClr>
                <a:schemeClr val="accent3"/>
              </a:buClr>
              <a:buSzPct val="95000"/>
              <a:buFont typeface="Wingdings 2"/>
              <a:buNone/>
              <a:defRPr kumimoji="0" sz="2600" kern="1200">
                <a:solidFill>
                  <a:schemeClr val="tx1"/>
                </a:solidFill>
                <a:latin typeface="+mn-lt"/>
                <a:ea typeface="+mn-ea"/>
                <a:cs typeface="+mn-cs"/>
              </a:defRPr>
            </a:lvl1pPr>
            <a:lvl2pPr marL="457200" indent="0" algn="ctr" rtl="0" eaLnBrk="1" latinLnBrk="0" hangingPunct="1">
              <a:spcBef>
                <a:spcPct val="20000"/>
              </a:spcBef>
              <a:buClr>
                <a:schemeClr val="accent1"/>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70000"/>
              <a:buFont typeface="Wingdings 2"/>
              <a:buNone/>
              <a:defRPr kumimoji="0" sz="21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65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65000"/>
              <a:buFont typeface="Wingdings 2"/>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SzPct val="80000"/>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6"/>
              </a:buClr>
              <a:buSzPct val="80000"/>
              <a:buFont typeface="Wingdings 2"/>
              <a:buNone/>
              <a:defRPr kumimoji="0" sz="1600" kern="1200" baseline="0">
                <a:solidFill>
                  <a:schemeClr val="tx1"/>
                </a:solidFill>
                <a:latin typeface="+mn-lt"/>
                <a:ea typeface="+mn-ea"/>
                <a:cs typeface="+mn-cs"/>
              </a:defRPr>
            </a:lvl7pPr>
            <a:lvl8pPr marL="3200400" indent="0" algn="ctr" rtl="0" eaLnBrk="1" latinLnBrk="0" hangingPunct="1">
              <a:spcBef>
                <a:spcPct val="20000"/>
              </a:spcBef>
              <a:buClr>
                <a:schemeClr val="tx2"/>
              </a:buClr>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algn="ctr">
              <a:spcAft>
                <a:spcPts val="800"/>
              </a:spcAft>
            </a:pP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Ukraine</a:t>
            </a:r>
          </a:p>
          <a:p>
            <a:pPr algn="ctr">
              <a:spcAft>
                <a:spcPts val="800"/>
              </a:spcAft>
            </a:pPr>
            <a:r>
              <a:rPr lang="en-US" sz="20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Dnipro</a:t>
            </a:r>
          </a:p>
          <a:p>
            <a:pPr algn="ctr">
              <a:spcAft>
                <a:spcPts val="800"/>
              </a:spcAft>
            </a:pPr>
            <a:r>
              <a:rPr lang="en-US" sz="20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2021</a:t>
            </a:r>
          </a:p>
          <a:p>
            <a:pPr algn="ctr">
              <a:spcAft>
                <a:spcPts val="800"/>
              </a:spcAft>
            </a:pPr>
            <a:endParaRPr lang="en-US" sz="20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6" name="Picture 2">
            <a:extLst>
              <a:ext uri="{FF2B5EF4-FFF2-40B4-BE49-F238E27FC236}">
                <a16:creationId xmlns:a16="http://schemas.microsoft.com/office/drawing/2014/main" id="{031CFD5B-A92A-43BC-BEA0-AAA4ED57C6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7238" y="5004241"/>
            <a:ext cx="1729226" cy="1446262"/>
          </a:xfrm>
          <a:prstGeom prst="rect">
            <a:avLst/>
          </a:prstGeom>
          <a:noFill/>
          <a:extLst>
            <a:ext uri="{909E8E84-426E-40DD-AFC4-6F175D3DCCD1}">
              <a14:hiddenFill xmlns:a14="http://schemas.microsoft.com/office/drawing/2010/main">
                <a:solidFill>
                  <a:srgbClr val="FFFFFF"/>
                </a:solidFill>
              </a14:hiddenFill>
            </a:ext>
          </a:extLst>
        </p:spPr>
      </p:pic>
      <p:pic>
        <p:nvPicPr>
          <p:cNvPr id="17" name="Рисунок 16" descr="Зображення, що містить текст&#10;&#10;Автоматично згенерований опис">
            <a:extLst>
              <a:ext uri="{FF2B5EF4-FFF2-40B4-BE49-F238E27FC236}">
                <a16:creationId xmlns:a16="http://schemas.microsoft.com/office/drawing/2014/main" id="{6675BA97-5C1B-402E-9096-7045B6FB49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6702" y="273394"/>
            <a:ext cx="4968552" cy="171626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090946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ідзаголовок 2">
            <a:extLst>
              <a:ext uri="{FF2B5EF4-FFF2-40B4-BE49-F238E27FC236}">
                <a16:creationId xmlns:a16="http://schemas.microsoft.com/office/drawing/2014/main" id="{067BCD41-57A0-4789-9D75-69601C83433F}"/>
              </a:ext>
            </a:extLst>
          </p:cNvPr>
          <p:cNvSpPr>
            <a:spLocks noGrp="1"/>
          </p:cNvSpPr>
          <p:nvPr>
            <p:ph type="subTitle" idx="1"/>
          </p:nvPr>
        </p:nvSpPr>
        <p:spPr>
          <a:xfrm>
            <a:off x="292209" y="332657"/>
            <a:ext cx="4927863" cy="2736303"/>
          </a:xfrm>
        </p:spPr>
        <p:txBody>
          <a:bodyPr>
            <a:noAutofit/>
          </a:bodyPr>
          <a:lstStyle/>
          <a:p>
            <a:pPr algn="just">
              <a:spcAft>
                <a:spcPts val="800"/>
              </a:spcAft>
            </a:pP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Over the last two decades, the proliferation of remote sensing satellites combined with improved resolution has yielded vast amounts of new data for environmental monitoring and application. However, the most significant achievements go beyond space resources. They include a modern information architecture that offers new and predictable insights into environmental monitoring.</a:t>
            </a:r>
          </a:p>
          <a:p>
            <a:pPr algn="just">
              <a:spcAft>
                <a:spcPts val="800"/>
              </a:spcAft>
            </a:pPr>
            <a:endPar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432E73ED-FF94-46F0-B3A6-7B3992E53993}"/>
              </a:ext>
            </a:extLst>
          </p:cNvPr>
          <p:cNvSpPr txBox="1"/>
          <p:nvPr/>
        </p:nvSpPr>
        <p:spPr>
          <a:xfrm>
            <a:off x="4064000" y="6305048"/>
            <a:ext cx="773956" cy="385298"/>
          </a:xfrm>
          <a:prstGeom prst="rect">
            <a:avLst/>
          </a:prstGeom>
          <a:noFill/>
        </p:spPr>
        <p:txBody>
          <a:bodyPr wrap="square">
            <a:spAutoFit/>
          </a:bodyPr>
          <a:lstStyle/>
          <a:p>
            <a:pPr marL="179705" algn="ctr">
              <a:lnSpc>
                <a:spcPct val="115000"/>
              </a:lnSpc>
              <a:spcAft>
                <a:spcPts val="500"/>
              </a:spcAft>
            </a:pPr>
            <a:r>
              <a:rPr lang="ru-RU" sz="1800" b="1" dirty="0">
                <a:solidFill>
                  <a:srgbClr val="000000"/>
                </a:solidFill>
                <a:effectLst/>
                <a:latin typeface="Times New Roman" panose="02020603050405020304" pitchFamily="18" charset="0"/>
                <a:ea typeface="Times New Roman" panose="02020603050405020304" pitchFamily="18" charset="0"/>
              </a:rPr>
              <a:t>-</a:t>
            </a:r>
            <a:r>
              <a:rPr lang="uk-UA" sz="1800" b="1" dirty="0">
                <a:solidFill>
                  <a:srgbClr val="000000"/>
                </a:solidFill>
                <a:effectLst/>
                <a:latin typeface="Times New Roman" panose="02020603050405020304" pitchFamily="18" charset="0"/>
                <a:ea typeface="Times New Roman" panose="02020603050405020304" pitchFamily="18" charset="0"/>
              </a:rPr>
              <a:t>2</a:t>
            </a:r>
            <a:r>
              <a:rPr lang="ru-RU" sz="1800" b="1" dirty="0">
                <a:solidFill>
                  <a:srgbClr val="000000"/>
                </a:solidFill>
                <a:effectLst/>
                <a:latin typeface="Times New Roman" panose="02020603050405020304" pitchFamily="18" charset="0"/>
                <a:ea typeface="Times New Roman" panose="02020603050405020304" pitchFamily="18" charset="0"/>
              </a:rPr>
              <a:t>-</a:t>
            </a:r>
            <a:endParaRPr lang="uk-UA" sz="1600" dirty="0">
              <a:solidFill>
                <a:srgbClr val="000000"/>
              </a:solidFill>
              <a:effectLst/>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93260049-25AF-4DAF-905E-BE9C4C3D2DF5}"/>
              </a:ext>
            </a:extLst>
          </p:cNvPr>
          <p:cNvSpPr txBox="1"/>
          <p:nvPr/>
        </p:nvSpPr>
        <p:spPr>
          <a:xfrm>
            <a:off x="8340149" y="6635439"/>
            <a:ext cx="773956" cy="222561"/>
          </a:xfrm>
          <a:prstGeom prst="rect">
            <a:avLst/>
          </a:prstGeom>
          <a:noFill/>
        </p:spPr>
        <p:txBody>
          <a:bodyPr wrap="square">
            <a:spAutoFit/>
          </a:bodyPr>
          <a:lstStyle/>
          <a:p>
            <a:pPr marL="179705" algn="ctr">
              <a:lnSpc>
                <a:spcPct val="115000"/>
              </a:lnSpc>
              <a:spcAft>
                <a:spcPts val="500"/>
              </a:spcAft>
            </a:pPr>
            <a:r>
              <a:rPr lang="en-US" sz="800" dirty="0">
                <a:solidFill>
                  <a:srgbClr val="000000"/>
                </a:solidFill>
                <a:effectLst/>
                <a:latin typeface="Times New Roman" panose="02020603050405020304" pitchFamily="18" charset="0"/>
                <a:ea typeface="Times New Roman" panose="02020603050405020304" pitchFamily="18" charset="0"/>
              </a:rPr>
              <a:t>SV2</a:t>
            </a:r>
            <a:endParaRPr lang="uk-UA" sz="800" dirty="0">
              <a:solidFill>
                <a:srgbClr val="000000"/>
              </a:solidFill>
              <a:effectLst/>
              <a:latin typeface="Times New Roman" panose="02020603050405020304" pitchFamily="18" charset="0"/>
              <a:ea typeface="Times New Roman" panose="02020603050405020304" pitchFamily="18" charset="0"/>
            </a:endParaRPr>
          </a:p>
        </p:txBody>
      </p:sp>
      <p:sp>
        <p:nvSpPr>
          <p:cNvPr id="7" name="TextBox 6">
            <a:extLst>
              <a:ext uri="{FF2B5EF4-FFF2-40B4-BE49-F238E27FC236}">
                <a16:creationId xmlns:a16="http://schemas.microsoft.com/office/drawing/2014/main" id="{982AB792-15A9-49A0-84FC-93246893697E}"/>
              </a:ext>
            </a:extLst>
          </p:cNvPr>
          <p:cNvSpPr txBox="1"/>
          <p:nvPr/>
        </p:nvSpPr>
        <p:spPr>
          <a:xfrm>
            <a:off x="31536" y="6633823"/>
            <a:ext cx="773956" cy="222561"/>
          </a:xfrm>
          <a:prstGeom prst="rect">
            <a:avLst/>
          </a:prstGeom>
          <a:noFill/>
        </p:spPr>
        <p:txBody>
          <a:bodyPr wrap="square">
            <a:spAutoFit/>
          </a:bodyPr>
          <a:lstStyle/>
          <a:p>
            <a:pPr marL="179705" algn="ctr">
              <a:lnSpc>
                <a:spcPct val="115000"/>
              </a:lnSpc>
              <a:spcAft>
                <a:spcPts val="500"/>
              </a:spcAft>
            </a:pPr>
            <a:r>
              <a:rPr lang="en-US" sz="800" dirty="0">
                <a:solidFill>
                  <a:srgbClr val="000000"/>
                </a:solidFill>
                <a:effectLst/>
                <a:latin typeface="Times New Roman" panose="02020603050405020304" pitchFamily="18" charset="0"/>
                <a:ea typeface="Times New Roman" panose="02020603050405020304" pitchFamily="18" charset="0"/>
              </a:rPr>
              <a:t>SV2</a:t>
            </a:r>
            <a:endParaRPr lang="uk-UA" sz="800" dirty="0">
              <a:solidFill>
                <a:srgbClr val="000000"/>
              </a:solidFill>
              <a:effectLst/>
              <a:latin typeface="Times New Roman" panose="02020603050405020304" pitchFamily="18" charset="0"/>
              <a:ea typeface="Times New Roman" panose="02020603050405020304" pitchFamily="18" charset="0"/>
            </a:endParaRPr>
          </a:p>
        </p:txBody>
      </p:sp>
      <p:pic>
        <p:nvPicPr>
          <p:cNvPr id="8" name="Рисунок 7" descr="Зображення, що містить карта&#10;&#10;Автоматично згенерований опис">
            <a:extLst>
              <a:ext uri="{FF2B5EF4-FFF2-40B4-BE49-F238E27FC236}">
                <a16:creationId xmlns:a16="http://schemas.microsoft.com/office/drawing/2014/main" id="{2681DCBD-BF25-4491-AD1B-92B2B7CABA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6501" y="326977"/>
            <a:ext cx="3515290" cy="2240104"/>
          </a:xfrm>
          <a:prstGeom prst="rect">
            <a:avLst/>
          </a:prstGeom>
        </p:spPr>
      </p:pic>
      <p:pic>
        <p:nvPicPr>
          <p:cNvPr id="11" name="Рисунок 10" descr="Зображення, що містить текст, монітор, екран, чорний&#10;&#10;Автоматично згенерований опис">
            <a:extLst>
              <a:ext uri="{FF2B5EF4-FFF2-40B4-BE49-F238E27FC236}">
                <a16:creationId xmlns:a16="http://schemas.microsoft.com/office/drawing/2014/main" id="{5389C931-A127-407C-A4A4-FFB63337D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6501" y="4552619"/>
            <a:ext cx="3515412" cy="1945078"/>
          </a:xfrm>
          <a:prstGeom prst="rect">
            <a:avLst/>
          </a:prstGeom>
        </p:spPr>
      </p:pic>
      <p:pic>
        <p:nvPicPr>
          <p:cNvPr id="15" name="Рисунок 14" descr="Зображення, що містить текст, знак&#10;&#10;Автоматично згенерований опис">
            <a:extLst>
              <a:ext uri="{FF2B5EF4-FFF2-40B4-BE49-F238E27FC236}">
                <a16:creationId xmlns:a16="http://schemas.microsoft.com/office/drawing/2014/main" id="{8D0EC8E5-66D0-4AA2-802C-8A62EDE77F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6501" y="2694519"/>
            <a:ext cx="3515290" cy="1676812"/>
          </a:xfrm>
          <a:prstGeom prst="rect">
            <a:avLst/>
          </a:prstGeom>
        </p:spPr>
      </p:pic>
      <p:sp>
        <p:nvSpPr>
          <p:cNvPr id="16" name="Підзаголовок 2">
            <a:extLst>
              <a:ext uri="{FF2B5EF4-FFF2-40B4-BE49-F238E27FC236}">
                <a16:creationId xmlns:a16="http://schemas.microsoft.com/office/drawing/2014/main" id="{F3E26712-6755-457A-A265-C7CE083D3BEB}"/>
              </a:ext>
            </a:extLst>
          </p:cNvPr>
          <p:cNvSpPr txBox="1">
            <a:spLocks/>
          </p:cNvSpPr>
          <p:nvPr/>
        </p:nvSpPr>
        <p:spPr>
          <a:xfrm>
            <a:off x="292087" y="2961118"/>
            <a:ext cx="4927985" cy="2736303"/>
          </a:xfrm>
          <a:prstGeom prst="rect">
            <a:avLst/>
          </a:prstGeom>
        </p:spPr>
        <p:txBody>
          <a:bodyPr vert="horz" lIns="0" rIns="18288">
            <a:noAutofit/>
          </a:bodyPr>
          <a:lstStyle>
            <a:lvl1pPr marL="0" marR="45720" indent="0" algn="r" rtl="0" eaLnBrk="1" latinLnBrk="0" hangingPunct="1">
              <a:spcBef>
                <a:spcPct val="20000"/>
              </a:spcBef>
              <a:buClr>
                <a:schemeClr val="accent3"/>
              </a:buClr>
              <a:buSzPct val="95000"/>
              <a:buFont typeface="Wingdings 2"/>
              <a:buNone/>
              <a:defRPr kumimoji="0" sz="2600" kern="1200">
                <a:solidFill>
                  <a:schemeClr val="tx1"/>
                </a:solidFill>
                <a:latin typeface="+mn-lt"/>
                <a:ea typeface="+mn-ea"/>
                <a:cs typeface="+mn-cs"/>
              </a:defRPr>
            </a:lvl1pPr>
            <a:lvl2pPr marL="457200" indent="0" algn="ctr" rtl="0" eaLnBrk="1" latinLnBrk="0" hangingPunct="1">
              <a:spcBef>
                <a:spcPct val="20000"/>
              </a:spcBef>
              <a:buClr>
                <a:schemeClr val="accent1"/>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70000"/>
              <a:buFont typeface="Wingdings 2"/>
              <a:buNone/>
              <a:defRPr kumimoji="0" sz="21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65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65000"/>
              <a:buFont typeface="Wingdings 2"/>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SzPct val="80000"/>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6"/>
              </a:buClr>
              <a:buSzPct val="80000"/>
              <a:buFont typeface="Wingdings 2"/>
              <a:buNone/>
              <a:defRPr kumimoji="0" sz="1600" kern="1200" baseline="0">
                <a:solidFill>
                  <a:schemeClr val="tx1"/>
                </a:solidFill>
                <a:latin typeface="+mn-lt"/>
                <a:ea typeface="+mn-ea"/>
                <a:cs typeface="+mn-cs"/>
              </a:defRPr>
            </a:lvl7pPr>
            <a:lvl8pPr marL="3200400" indent="0" algn="ctr" rtl="0" eaLnBrk="1" latinLnBrk="0" hangingPunct="1">
              <a:spcBef>
                <a:spcPct val="20000"/>
              </a:spcBef>
              <a:buClr>
                <a:schemeClr val="tx2"/>
              </a:buClr>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algn="just">
              <a:lnSpc>
                <a:spcPct val="107000"/>
              </a:lnSpc>
              <a:spcAft>
                <a:spcPts val="800"/>
              </a:spcAft>
            </a:pP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Forests</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in</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the</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developing</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world</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face</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wide</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range</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of</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challenges</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These</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include</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pressure</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for</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conversion</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to</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agricultural</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land</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illegal</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deforestation</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habitat</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and</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biodiversity</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loss</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and</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deprivation</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of</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livelihoods</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for</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forest-dependent</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communities</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EO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provides</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benefits</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within</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forestry</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in</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four</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overarching</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areas:Supporting</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mapping</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and</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monitoring</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of</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deforestation</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and</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forest</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degradation,Supporting</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precision</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forestry</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Providing</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resilience</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to</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natural</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disasters</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such</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as</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fires</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and</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floods</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in</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forests</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and</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Aiding</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local</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forest</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1800" b="1" dirty="0" err="1">
                <a:effectLst/>
                <a:latin typeface="Times New Roman" panose="02020603050405020304" pitchFamily="18" charset="0"/>
                <a:ea typeface="Times New Roman" panose="02020603050405020304" pitchFamily="18" charset="0"/>
                <a:cs typeface="Times New Roman" panose="02020603050405020304" pitchFamily="18" charset="0"/>
              </a:rPr>
              <a:t>populations</a:t>
            </a:r>
            <a:r>
              <a:rPr lang="uk-UA" sz="1800" b="1"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7" name="Picture 2">
            <a:extLst>
              <a:ext uri="{FF2B5EF4-FFF2-40B4-BE49-F238E27FC236}">
                <a16:creationId xmlns:a16="http://schemas.microsoft.com/office/drawing/2014/main" id="{08270F31-F970-42A1-8FD0-74AF75E958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59" y="0"/>
            <a:ext cx="602601" cy="503994"/>
          </a:xfrm>
          <a:prstGeom prst="rect">
            <a:avLst/>
          </a:prstGeom>
          <a:noFill/>
          <a:extLst>
            <a:ext uri="{909E8E84-426E-40DD-AFC4-6F175D3DCCD1}">
              <a14:hiddenFill xmlns:a14="http://schemas.microsoft.com/office/drawing/2010/main">
                <a:solidFill>
                  <a:srgbClr val="FFFFFF"/>
                </a:solidFill>
              </a14:hiddenFill>
            </a:ext>
          </a:extLst>
        </p:spPr>
      </p:pic>
      <p:pic>
        <p:nvPicPr>
          <p:cNvPr id="19" name="Рисунок 18" descr="Зображення, що містить текст&#10;&#10;Автоматично згенерований опис">
            <a:extLst>
              <a:ext uri="{FF2B5EF4-FFF2-40B4-BE49-F238E27FC236}">
                <a16:creationId xmlns:a16="http://schemas.microsoft.com/office/drawing/2014/main" id="{CAD3C049-7572-44E4-9F86-900D5655CD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7685" y="6595741"/>
            <a:ext cx="547756" cy="18920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489826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ідзаголовок 2">
            <a:extLst>
              <a:ext uri="{FF2B5EF4-FFF2-40B4-BE49-F238E27FC236}">
                <a16:creationId xmlns:a16="http://schemas.microsoft.com/office/drawing/2014/main" id="{067BCD41-57A0-4789-9D75-69601C83433F}"/>
              </a:ext>
            </a:extLst>
          </p:cNvPr>
          <p:cNvSpPr>
            <a:spLocks noGrp="1"/>
          </p:cNvSpPr>
          <p:nvPr>
            <p:ph type="subTitle" idx="1"/>
          </p:nvPr>
        </p:nvSpPr>
        <p:spPr>
          <a:xfrm>
            <a:off x="307383" y="343083"/>
            <a:ext cx="5200722" cy="5972391"/>
          </a:xfrm>
        </p:spPr>
        <p:txBody>
          <a:bodyPr>
            <a:noAutofit/>
          </a:bodyPr>
          <a:lstStyle/>
          <a:p>
            <a:pPr algn="just">
              <a:lnSpc>
                <a:spcPct val="107000"/>
              </a:lnSpc>
              <a:spcAft>
                <a:spcPts val="800"/>
              </a:spcAft>
            </a:pPr>
            <a:r>
              <a:rPr lang="uk-UA" sz="1700" b="1" dirty="0" err="1">
                <a:latin typeface="Times New Roman" panose="02020603050405020304" pitchFamily="18" charset="0"/>
                <a:cs typeface="Times New Roman" panose="02020603050405020304" pitchFamily="18" charset="0"/>
              </a:rPr>
              <a:t>Several</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insights</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from</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public</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literature</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have</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contributed</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evidence</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to</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each</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of</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these</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areas</a:t>
            </a:r>
            <a:r>
              <a:rPr lang="uk-UA" sz="1700" b="1" dirty="0">
                <a:latin typeface="Times New Roman" panose="02020603050405020304" pitchFamily="18" charset="0"/>
                <a:cs typeface="Times New Roman" panose="02020603050405020304" pitchFamily="18" charset="0"/>
              </a:rPr>
              <a:t>:</a:t>
            </a:r>
            <a:endParaRPr lang="en-US" sz="1700" b="1" dirty="0">
              <a:latin typeface="Times New Roman" panose="02020603050405020304" pitchFamily="18" charset="0"/>
              <a:cs typeface="Times New Roman" panose="02020603050405020304" pitchFamily="18" charset="0"/>
            </a:endParaRPr>
          </a:p>
          <a:p>
            <a:pPr algn="just">
              <a:lnSpc>
                <a:spcPct val="107000"/>
              </a:lnSpc>
              <a:spcAft>
                <a:spcPts val="800"/>
              </a:spcAft>
            </a:pPr>
            <a:r>
              <a:rPr lang="uk-UA" sz="1700" b="1" dirty="0">
                <a:latin typeface="Times New Roman" panose="02020603050405020304" pitchFamily="18" charset="0"/>
                <a:cs typeface="Times New Roman" panose="02020603050405020304" pitchFamily="18" charset="0"/>
              </a:rPr>
              <a:t>EO </a:t>
            </a:r>
            <a:r>
              <a:rPr lang="uk-UA" sz="1700" b="1" dirty="0" err="1">
                <a:latin typeface="Times New Roman" panose="02020603050405020304" pitchFamily="18" charset="0"/>
                <a:cs typeface="Times New Roman" panose="02020603050405020304" pitchFamily="18" charset="0"/>
              </a:rPr>
              <a:t>has</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been</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used</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in</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global</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platforms</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for</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forest</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monitoring</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and</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as</a:t>
            </a:r>
            <a:r>
              <a:rPr lang="uk-UA" sz="1700" b="1" dirty="0">
                <a:latin typeface="Times New Roman" panose="02020603050405020304" pitchFamily="18" charset="0"/>
                <a:cs typeface="Times New Roman" panose="02020603050405020304" pitchFamily="18" charset="0"/>
              </a:rPr>
              <a:t> a </a:t>
            </a:r>
            <a:r>
              <a:rPr lang="uk-UA" sz="1700" b="1" dirty="0" err="1">
                <a:latin typeface="Times New Roman" panose="02020603050405020304" pitchFamily="18" charset="0"/>
                <a:cs typeface="Times New Roman" panose="02020603050405020304" pitchFamily="18" charset="0"/>
              </a:rPr>
              <a:t>data</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source</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for</a:t>
            </a:r>
            <a:r>
              <a:rPr lang="uk-UA" sz="1700" b="1" dirty="0">
                <a:latin typeface="Times New Roman" panose="02020603050405020304" pitchFamily="18" charset="0"/>
                <a:cs typeface="Times New Roman" panose="02020603050405020304" pitchFamily="18" charset="0"/>
              </a:rPr>
              <a:t> UN SDG 15 </a:t>
            </a:r>
            <a:r>
              <a:rPr lang="uk-UA" sz="1700" b="1" dirty="0" err="1">
                <a:latin typeface="Times New Roman" panose="02020603050405020304" pitchFamily="18" charset="0"/>
                <a:cs typeface="Times New Roman" panose="02020603050405020304" pitchFamily="18" charset="0"/>
              </a:rPr>
              <a:t>and</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Reducing</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Emissions</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from</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Deforestation</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and</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Forest</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Degradation</a:t>
            </a:r>
            <a:r>
              <a:rPr lang="uk-UA" sz="1700" b="1" dirty="0">
                <a:latin typeface="Times New Roman" panose="02020603050405020304" pitchFamily="18" charset="0"/>
                <a:cs typeface="Times New Roman" panose="02020603050405020304" pitchFamily="18" charset="0"/>
              </a:rPr>
              <a:t> (REDD+) </a:t>
            </a:r>
            <a:r>
              <a:rPr lang="uk-UA" sz="1700" b="1" dirty="0" err="1">
                <a:latin typeface="Times New Roman" panose="02020603050405020304" pitchFamily="18" charset="0"/>
                <a:cs typeface="Times New Roman" panose="02020603050405020304" pitchFamily="18" charset="0"/>
              </a:rPr>
              <a:t>reporting</a:t>
            </a:r>
            <a:r>
              <a:rPr lang="uk-UA" sz="1700" b="1" dirty="0">
                <a:latin typeface="Times New Roman" panose="02020603050405020304" pitchFamily="18" charset="0"/>
                <a:cs typeface="Times New Roman" panose="02020603050405020304" pitchFamily="18" charset="0"/>
              </a:rPr>
              <a:t>.</a:t>
            </a:r>
          </a:p>
          <a:p>
            <a:pPr lvl="0" algn="just">
              <a:lnSpc>
                <a:spcPct val="107000"/>
              </a:lnSpc>
              <a:spcAft>
                <a:spcPts val="800"/>
              </a:spcAft>
              <a:tabLst>
                <a:tab pos="457200" algn="l"/>
              </a:tabLst>
            </a:pPr>
            <a:r>
              <a:rPr lang="uk-UA" sz="1700" b="1" dirty="0">
                <a:latin typeface="Times New Roman" panose="02020603050405020304" pitchFamily="18" charset="0"/>
                <a:cs typeface="Times New Roman" panose="02020603050405020304" pitchFamily="18" charset="0"/>
              </a:rPr>
              <a:t>EO </a:t>
            </a:r>
            <a:r>
              <a:rPr lang="uk-UA" sz="1700" b="1" dirty="0" err="1">
                <a:latin typeface="Times New Roman" panose="02020603050405020304" pitchFamily="18" charset="0"/>
                <a:cs typeface="Times New Roman" panose="02020603050405020304" pitchFamily="18" charset="0"/>
              </a:rPr>
              <a:t>has</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been</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used</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to</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support</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forest</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governance</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deter</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illegal</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logging</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and</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conserve</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high-carbon</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forestry</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stocks</a:t>
            </a:r>
            <a:r>
              <a:rPr lang="uk-UA" sz="1700" b="1" dirty="0">
                <a:latin typeface="Times New Roman" panose="02020603050405020304" pitchFamily="18" charset="0"/>
                <a:cs typeface="Times New Roman" panose="02020603050405020304" pitchFamily="18" charset="0"/>
              </a:rPr>
              <a:t>.</a:t>
            </a:r>
          </a:p>
          <a:p>
            <a:pPr lvl="0" algn="just">
              <a:lnSpc>
                <a:spcPct val="107000"/>
              </a:lnSpc>
              <a:spcAft>
                <a:spcPts val="800"/>
              </a:spcAft>
              <a:tabLst>
                <a:tab pos="457200" algn="l"/>
              </a:tabLst>
            </a:pPr>
            <a:r>
              <a:rPr lang="uk-UA" sz="1700" b="1" dirty="0">
                <a:latin typeface="Times New Roman" panose="02020603050405020304" pitchFamily="18" charset="0"/>
                <a:cs typeface="Times New Roman" panose="02020603050405020304" pitchFamily="18" charset="0"/>
              </a:rPr>
              <a:t>EO </a:t>
            </a:r>
            <a:r>
              <a:rPr lang="uk-UA" sz="1700" b="1" dirty="0" err="1">
                <a:latin typeface="Times New Roman" panose="02020603050405020304" pitchFamily="18" charset="0"/>
                <a:cs typeface="Times New Roman" panose="02020603050405020304" pitchFamily="18" charset="0"/>
              </a:rPr>
              <a:t>has</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been</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applied</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as</a:t>
            </a:r>
            <a:r>
              <a:rPr lang="uk-UA" sz="1700" b="1" dirty="0">
                <a:latin typeface="Times New Roman" panose="02020603050405020304" pitchFamily="18" charset="0"/>
                <a:cs typeface="Times New Roman" panose="02020603050405020304" pitchFamily="18" charset="0"/>
              </a:rPr>
              <a:t> a </a:t>
            </a:r>
            <a:r>
              <a:rPr lang="uk-UA" sz="1700" b="1" dirty="0" err="1">
                <a:latin typeface="Times New Roman" panose="02020603050405020304" pitchFamily="18" charset="0"/>
                <a:cs typeface="Times New Roman" panose="02020603050405020304" pitchFamily="18" charset="0"/>
              </a:rPr>
              <a:t>cost-effective</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solution</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to</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optimise</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forest</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yield</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while</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also</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acting</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as</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an</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accountability</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tool</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for</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corporations</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to</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adhere</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to</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zero</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deforestation</a:t>
            </a:r>
            <a:r>
              <a:rPr lang="uk-UA" sz="1700" b="1" dirty="0">
                <a:latin typeface="Times New Roman" panose="02020603050405020304" pitchFamily="18" charset="0"/>
                <a:cs typeface="Times New Roman" panose="02020603050405020304" pitchFamily="18" charset="0"/>
              </a:rPr>
              <a:t> (ZD) </a:t>
            </a:r>
            <a:r>
              <a:rPr lang="uk-UA" sz="1700" b="1" dirty="0" err="1">
                <a:latin typeface="Times New Roman" panose="02020603050405020304" pitchFamily="18" charset="0"/>
                <a:cs typeface="Times New Roman" panose="02020603050405020304" pitchFamily="18" charset="0"/>
              </a:rPr>
              <a:t>commitments</a:t>
            </a:r>
            <a:r>
              <a:rPr lang="uk-UA" sz="1700" b="1" dirty="0">
                <a:latin typeface="Times New Roman" panose="02020603050405020304" pitchFamily="18" charset="0"/>
                <a:cs typeface="Times New Roman" panose="02020603050405020304" pitchFamily="18" charset="0"/>
              </a:rPr>
              <a:t>.</a:t>
            </a:r>
          </a:p>
          <a:p>
            <a:pPr lvl="0" algn="just">
              <a:lnSpc>
                <a:spcPct val="107000"/>
              </a:lnSpc>
              <a:spcAft>
                <a:spcPts val="800"/>
              </a:spcAft>
              <a:tabLst>
                <a:tab pos="457200" algn="l"/>
              </a:tabLst>
            </a:pPr>
            <a:r>
              <a:rPr lang="uk-UA" sz="1700" b="1" dirty="0" err="1">
                <a:latin typeface="Times New Roman" panose="02020603050405020304" pitchFamily="18" charset="0"/>
                <a:cs typeface="Times New Roman" panose="02020603050405020304" pitchFamily="18" charset="0"/>
              </a:rPr>
              <a:t>Numerous</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cases</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have</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demonstrated</a:t>
            </a:r>
            <a:r>
              <a:rPr lang="uk-UA" sz="1700" b="1" dirty="0">
                <a:latin typeface="Times New Roman" panose="02020603050405020304" pitchFamily="18" charset="0"/>
                <a:cs typeface="Times New Roman" panose="02020603050405020304" pitchFamily="18" charset="0"/>
              </a:rPr>
              <a:t> EO </a:t>
            </a:r>
            <a:r>
              <a:rPr lang="uk-UA" sz="1700" b="1" dirty="0" err="1">
                <a:latin typeface="Times New Roman" panose="02020603050405020304" pitchFamily="18" charset="0"/>
                <a:cs typeface="Times New Roman" panose="02020603050405020304" pitchFamily="18" charset="0"/>
              </a:rPr>
              <a:t>capabilities</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in</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detecting</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forest</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fires</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and</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improving</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emergency</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response</a:t>
            </a:r>
            <a:r>
              <a:rPr lang="uk-UA" sz="1700" b="1" dirty="0">
                <a:latin typeface="Times New Roman" panose="02020603050405020304" pitchFamily="18" charset="0"/>
                <a:cs typeface="Times New Roman" panose="02020603050405020304" pitchFamily="18" charset="0"/>
              </a:rPr>
              <a:t>.</a:t>
            </a:r>
          </a:p>
          <a:p>
            <a:pPr lvl="0" algn="just">
              <a:lnSpc>
                <a:spcPct val="107000"/>
              </a:lnSpc>
              <a:spcAft>
                <a:spcPts val="800"/>
              </a:spcAft>
              <a:tabLst>
                <a:tab pos="457200" algn="l"/>
              </a:tabLst>
            </a:pPr>
            <a:r>
              <a:rPr lang="uk-UA" sz="1700" b="1" dirty="0" err="1">
                <a:latin typeface="Times New Roman" panose="02020603050405020304" pitchFamily="18" charset="0"/>
                <a:cs typeface="Times New Roman" panose="02020603050405020304" pitchFamily="18" charset="0"/>
              </a:rPr>
              <a:t>Local</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forest</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populations</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have</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used</a:t>
            </a:r>
            <a:r>
              <a:rPr lang="uk-UA" sz="1700" b="1" dirty="0">
                <a:latin typeface="Times New Roman" panose="02020603050405020304" pitchFamily="18" charset="0"/>
                <a:cs typeface="Times New Roman" panose="02020603050405020304" pitchFamily="18" charset="0"/>
              </a:rPr>
              <a:t> EO </a:t>
            </a:r>
            <a:r>
              <a:rPr lang="uk-UA" sz="1700" b="1" dirty="0" err="1">
                <a:latin typeface="Times New Roman" panose="02020603050405020304" pitchFamily="18" charset="0"/>
                <a:cs typeface="Times New Roman" panose="02020603050405020304" pitchFamily="18" charset="0"/>
              </a:rPr>
              <a:t>to</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secure</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land</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rights</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and</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monitor</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and</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report</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illegal</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or</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harmful</a:t>
            </a:r>
            <a:r>
              <a:rPr lang="uk-UA" sz="1700" b="1" dirty="0">
                <a:latin typeface="Times New Roman" panose="02020603050405020304" pitchFamily="18" charset="0"/>
                <a:cs typeface="Times New Roman" panose="02020603050405020304" pitchFamily="18" charset="0"/>
              </a:rPr>
              <a:t> </a:t>
            </a:r>
            <a:r>
              <a:rPr lang="uk-UA" sz="1700" b="1" dirty="0" err="1">
                <a:latin typeface="Times New Roman" panose="02020603050405020304" pitchFamily="18" charset="0"/>
                <a:cs typeface="Times New Roman" panose="02020603050405020304" pitchFamily="18" charset="0"/>
              </a:rPr>
              <a:t>practices</a:t>
            </a:r>
            <a:r>
              <a:rPr lang="uk-UA" sz="1700" b="1" dirty="0">
                <a:latin typeface="Times New Roman" panose="02020603050405020304" pitchFamily="18" charset="0"/>
                <a:cs typeface="Times New Roman" panose="02020603050405020304" pitchFamily="18" charset="0"/>
              </a:rPr>
              <a:t>.</a:t>
            </a:r>
          </a:p>
          <a:p>
            <a:pPr algn="ctr">
              <a:spcAft>
                <a:spcPts val="800"/>
              </a:spcAft>
            </a:pPr>
            <a:endParaRPr lang="en-US"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432E73ED-FF94-46F0-B3A6-7B3992E53993}"/>
              </a:ext>
            </a:extLst>
          </p:cNvPr>
          <p:cNvSpPr txBox="1"/>
          <p:nvPr/>
        </p:nvSpPr>
        <p:spPr>
          <a:xfrm>
            <a:off x="4064000" y="6305048"/>
            <a:ext cx="773956" cy="385298"/>
          </a:xfrm>
          <a:prstGeom prst="rect">
            <a:avLst/>
          </a:prstGeom>
          <a:noFill/>
        </p:spPr>
        <p:txBody>
          <a:bodyPr wrap="square">
            <a:spAutoFit/>
          </a:bodyPr>
          <a:lstStyle/>
          <a:p>
            <a:pPr marL="179705" algn="ctr">
              <a:lnSpc>
                <a:spcPct val="115000"/>
              </a:lnSpc>
              <a:spcAft>
                <a:spcPts val="500"/>
              </a:spcAft>
            </a:pPr>
            <a:r>
              <a:rPr lang="ru-RU" sz="1800" b="1" dirty="0">
                <a:solidFill>
                  <a:srgbClr val="000000"/>
                </a:solidFill>
                <a:effectLst/>
                <a:latin typeface="Times New Roman" panose="02020603050405020304" pitchFamily="18" charset="0"/>
                <a:ea typeface="Times New Roman" panose="02020603050405020304" pitchFamily="18" charset="0"/>
              </a:rPr>
              <a:t>-</a:t>
            </a:r>
            <a:r>
              <a:rPr lang="en-US" b="1" dirty="0">
                <a:solidFill>
                  <a:srgbClr val="000000"/>
                </a:solidFill>
                <a:latin typeface="Times New Roman" panose="02020603050405020304" pitchFamily="18" charset="0"/>
                <a:ea typeface="Times New Roman" panose="02020603050405020304" pitchFamily="18" charset="0"/>
              </a:rPr>
              <a:t>3</a:t>
            </a:r>
            <a:r>
              <a:rPr lang="ru-RU" sz="1800" b="1" dirty="0">
                <a:solidFill>
                  <a:srgbClr val="000000"/>
                </a:solidFill>
                <a:effectLst/>
                <a:latin typeface="Times New Roman" panose="02020603050405020304" pitchFamily="18" charset="0"/>
                <a:ea typeface="Times New Roman" panose="02020603050405020304" pitchFamily="18" charset="0"/>
              </a:rPr>
              <a:t>-</a:t>
            </a:r>
            <a:endParaRPr lang="uk-UA" sz="1600" dirty="0">
              <a:solidFill>
                <a:srgbClr val="000000"/>
              </a:solidFill>
              <a:effectLst/>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93260049-25AF-4DAF-905E-BE9C4C3D2DF5}"/>
              </a:ext>
            </a:extLst>
          </p:cNvPr>
          <p:cNvSpPr txBox="1"/>
          <p:nvPr/>
        </p:nvSpPr>
        <p:spPr>
          <a:xfrm>
            <a:off x="8340149" y="6635439"/>
            <a:ext cx="773956" cy="222561"/>
          </a:xfrm>
          <a:prstGeom prst="rect">
            <a:avLst/>
          </a:prstGeom>
          <a:noFill/>
        </p:spPr>
        <p:txBody>
          <a:bodyPr wrap="square">
            <a:spAutoFit/>
          </a:bodyPr>
          <a:lstStyle/>
          <a:p>
            <a:pPr marL="179705" algn="ctr">
              <a:lnSpc>
                <a:spcPct val="115000"/>
              </a:lnSpc>
              <a:spcAft>
                <a:spcPts val="500"/>
              </a:spcAft>
            </a:pPr>
            <a:r>
              <a:rPr lang="en-US" sz="800" dirty="0">
                <a:solidFill>
                  <a:srgbClr val="000000"/>
                </a:solidFill>
                <a:effectLst/>
                <a:latin typeface="Times New Roman" panose="02020603050405020304" pitchFamily="18" charset="0"/>
                <a:ea typeface="Times New Roman" panose="02020603050405020304" pitchFamily="18" charset="0"/>
              </a:rPr>
              <a:t>SV2</a:t>
            </a:r>
            <a:endParaRPr lang="uk-UA" sz="800" dirty="0">
              <a:solidFill>
                <a:srgbClr val="000000"/>
              </a:solidFill>
              <a:effectLst/>
              <a:latin typeface="Times New Roman" panose="02020603050405020304" pitchFamily="18" charset="0"/>
              <a:ea typeface="Times New Roman" panose="02020603050405020304" pitchFamily="18" charset="0"/>
            </a:endParaRPr>
          </a:p>
        </p:txBody>
      </p:sp>
      <p:sp>
        <p:nvSpPr>
          <p:cNvPr id="7" name="TextBox 6">
            <a:extLst>
              <a:ext uri="{FF2B5EF4-FFF2-40B4-BE49-F238E27FC236}">
                <a16:creationId xmlns:a16="http://schemas.microsoft.com/office/drawing/2014/main" id="{982AB792-15A9-49A0-84FC-93246893697E}"/>
              </a:ext>
            </a:extLst>
          </p:cNvPr>
          <p:cNvSpPr txBox="1"/>
          <p:nvPr/>
        </p:nvSpPr>
        <p:spPr>
          <a:xfrm>
            <a:off x="31536" y="6633823"/>
            <a:ext cx="773956" cy="222561"/>
          </a:xfrm>
          <a:prstGeom prst="rect">
            <a:avLst/>
          </a:prstGeom>
          <a:noFill/>
        </p:spPr>
        <p:txBody>
          <a:bodyPr wrap="square">
            <a:spAutoFit/>
          </a:bodyPr>
          <a:lstStyle/>
          <a:p>
            <a:pPr marL="179705" algn="ctr">
              <a:lnSpc>
                <a:spcPct val="115000"/>
              </a:lnSpc>
              <a:spcAft>
                <a:spcPts val="500"/>
              </a:spcAft>
            </a:pPr>
            <a:r>
              <a:rPr lang="en-US" sz="800" dirty="0">
                <a:solidFill>
                  <a:srgbClr val="000000"/>
                </a:solidFill>
                <a:effectLst/>
                <a:latin typeface="Times New Roman" panose="02020603050405020304" pitchFamily="18" charset="0"/>
                <a:ea typeface="Times New Roman" panose="02020603050405020304" pitchFamily="18" charset="0"/>
              </a:rPr>
              <a:t>SV2</a:t>
            </a:r>
            <a:endParaRPr lang="uk-UA" sz="800" dirty="0">
              <a:solidFill>
                <a:srgbClr val="000000"/>
              </a:solidFill>
              <a:effectLst/>
              <a:latin typeface="Times New Roman" panose="02020603050405020304" pitchFamily="18" charset="0"/>
              <a:ea typeface="Times New Roman" panose="02020603050405020304" pitchFamily="18" charset="0"/>
            </a:endParaRPr>
          </a:p>
        </p:txBody>
      </p:sp>
      <p:pic>
        <p:nvPicPr>
          <p:cNvPr id="4" name="Рисунок 3" descr="Зображення, що містить текст, монітор, знімок екрана&#10;&#10;Автоматично згенерований опис">
            <a:extLst>
              <a:ext uri="{FF2B5EF4-FFF2-40B4-BE49-F238E27FC236}">
                <a16:creationId xmlns:a16="http://schemas.microsoft.com/office/drawing/2014/main" id="{32749C25-91C0-4ED9-B89E-67154AA402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2120" y="207600"/>
            <a:ext cx="3312368" cy="2088232"/>
          </a:xfrm>
          <a:prstGeom prst="rect">
            <a:avLst/>
          </a:prstGeom>
        </p:spPr>
      </p:pic>
      <p:pic>
        <p:nvPicPr>
          <p:cNvPr id="8" name="Рисунок 7" descr="Зображення, що містить текст, супутник&#10;&#10;Автоматично згенерований опис">
            <a:extLst>
              <a:ext uri="{FF2B5EF4-FFF2-40B4-BE49-F238E27FC236}">
                <a16:creationId xmlns:a16="http://schemas.microsoft.com/office/drawing/2014/main" id="{567B5AE6-D7CD-45AC-A765-F4371E0FF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2121" y="2595554"/>
            <a:ext cx="3312368" cy="1731759"/>
          </a:xfrm>
          <a:prstGeom prst="rect">
            <a:avLst/>
          </a:prstGeom>
        </p:spPr>
      </p:pic>
      <p:pic>
        <p:nvPicPr>
          <p:cNvPr id="11" name="Рисунок 10">
            <a:extLst>
              <a:ext uri="{FF2B5EF4-FFF2-40B4-BE49-F238E27FC236}">
                <a16:creationId xmlns:a16="http://schemas.microsoft.com/office/drawing/2014/main" id="{01F3F493-DAA4-4701-8102-C0245D7725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6466" y="4583715"/>
            <a:ext cx="3312368" cy="1731759"/>
          </a:xfrm>
          <a:prstGeom prst="rect">
            <a:avLst/>
          </a:prstGeom>
        </p:spPr>
      </p:pic>
      <p:pic>
        <p:nvPicPr>
          <p:cNvPr id="12" name="Picture 2">
            <a:extLst>
              <a:ext uri="{FF2B5EF4-FFF2-40B4-BE49-F238E27FC236}">
                <a16:creationId xmlns:a16="http://schemas.microsoft.com/office/drawing/2014/main" id="{94F9B00A-49C8-4D7C-80E1-24DFB07034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91" y="10353"/>
            <a:ext cx="573143" cy="479356"/>
          </a:xfrm>
          <a:prstGeom prst="rect">
            <a:avLst/>
          </a:prstGeom>
          <a:noFill/>
          <a:extLst>
            <a:ext uri="{909E8E84-426E-40DD-AFC4-6F175D3DCCD1}">
              <a14:hiddenFill xmlns:a14="http://schemas.microsoft.com/office/drawing/2010/main">
                <a:solidFill>
                  <a:srgbClr val="FFFFFF"/>
                </a:solidFill>
              </a14:hiddenFill>
            </a:ext>
          </a:extLst>
        </p:spPr>
      </p:pic>
      <p:pic>
        <p:nvPicPr>
          <p:cNvPr id="13" name="Рисунок 12" descr="Зображення, що містить текст&#10;&#10;Автоматично згенерований опис">
            <a:extLst>
              <a:ext uri="{FF2B5EF4-FFF2-40B4-BE49-F238E27FC236}">
                <a16:creationId xmlns:a16="http://schemas.microsoft.com/office/drawing/2014/main" id="{2C98D4BC-37F6-4C2D-A657-997F6B407D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7685" y="6595741"/>
            <a:ext cx="547756" cy="18920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839923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ідзаголовок 2">
            <a:extLst>
              <a:ext uri="{FF2B5EF4-FFF2-40B4-BE49-F238E27FC236}">
                <a16:creationId xmlns:a16="http://schemas.microsoft.com/office/drawing/2014/main" id="{067BCD41-57A0-4789-9D75-69601C83433F}"/>
              </a:ext>
            </a:extLst>
          </p:cNvPr>
          <p:cNvSpPr>
            <a:spLocks noGrp="1"/>
          </p:cNvSpPr>
          <p:nvPr>
            <p:ph type="subTitle" idx="1"/>
          </p:nvPr>
        </p:nvSpPr>
        <p:spPr>
          <a:xfrm>
            <a:off x="407444" y="918177"/>
            <a:ext cx="5040560" cy="1786146"/>
          </a:xfrm>
        </p:spPr>
        <p:txBody>
          <a:bodyPr>
            <a:noAutofit/>
          </a:bodyPr>
          <a:lstStyle/>
          <a:p>
            <a:pPr algn="just">
              <a:spcAft>
                <a:spcPts val="800"/>
              </a:spcAft>
            </a:pP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  The service "</a:t>
            </a:r>
            <a:r>
              <a:rPr lang="en-US" sz="1600" b="1" dirty="0" err="1">
                <a:effectLst/>
                <a:latin typeface="Times New Roman" panose="02020603050405020304" pitchFamily="18" charset="0"/>
                <a:ea typeface="Times New Roman" panose="02020603050405020304" pitchFamily="18" charset="0"/>
                <a:cs typeface="Times New Roman" panose="02020603050405020304" pitchFamily="18" charset="0"/>
              </a:rPr>
              <a:t>Synspectional</a:t>
            </a: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 monitoring of land shift" comes from the analysis of </a:t>
            </a:r>
            <a:r>
              <a:rPr lang="en-US" sz="1600" b="1" dirty="0" err="1">
                <a:effectLst/>
                <a:latin typeface="Times New Roman" panose="02020603050405020304" pitchFamily="18" charset="0"/>
                <a:ea typeface="Times New Roman" panose="02020603050405020304" pitchFamily="18" charset="0"/>
                <a:cs typeface="Times New Roman" panose="02020603050405020304" pitchFamily="18" charset="0"/>
              </a:rPr>
              <a:t>InSar</a:t>
            </a: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 * 2, which allows you to detect timely vertical displacement of the earth on a millimeter scale over a large area. This service allows you to periodically observe and understand the subsidence and deformation of the earth.</a:t>
            </a:r>
            <a:endParaRPr lang="en-US"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432E73ED-FF94-46F0-B3A6-7B3992E53993}"/>
              </a:ext>
            </a:extLst>
          </p:cNvPr>
          <p:cNvSpPr txBox="1"/>
          <p:nvPr/>
        </p:nvSpPr>
        <p:spPr>
          <a:xfrm>
            <a:off x="4064000" y="6305048"/>
            <a:ext cx="773956" cy="385298"/>
          </a:xfrm>
          <a:prstGeom prst="rect">
            <a:avLst/>
          </a:prstGeom>
          <a:noFill/>
        </p:spPr>
        <p:txBody>
          <a:bodyPr wrap="square">
            <a:spAutoFit/>
          </a:bodyPr>
          <a:lstStyle/>
          <a:p>
            <a:pPr marL="179705" algn="ctr">
              <a:lnSpc>
                <a:spcPct val="115000"/>
              </a:lnSpc>
              <a:spcAft>
                <a:spcPts val="500"/>
              </a:spcAft>
            </a:pPr>
            <a:r>
              <a:rPr lang="ru-RU" sz="1800" b="1" dirty="0">
                <a:solidFill>
                  <a:srgbClr val="000000"/>
                </a:solidFill>
                <a:effectLst/>
                <a:latin typeface="Times New Roman" panose="02020603050405020304" pitchFamily="18" charset="0"/>
                <a:ea typeface="Times New Roman" panose="02020603050405020304" pitchFamily="18" charset="0"/>
              </a:rPr>
              <a:t>-</a:t>
            </a:r>
            <a:r>
              <a:rPr lang="en-US" b="1" dirty="0">
                <a:solidFill>
                  <a:srgbClr val="000000"/>
                </a:solidFill>
                <a:latin typeface="Times New Roman" panose="02020603050405020304" pitchFamily="18" charset="0"/>
                <a:ea typeface="Times New Roman" panose="02020603050405020304" pitchFamily="18" charset="0"/>
              </a:rPr>
              <a:t>4</a:t>
            </a:r>
            <a:r>
              <a:rPr lang="ru-RU" sz="1800" b="1" dirty="0">
                <a:solidFill>
                  <a:srgbClr val="000000"/>
                </a:solidFill>
                <a:effectLst/>
                <a:latin typeface="Times New Roman" panose="02020603050405020304" pitchFamily="18" charset="0"/>
                <a:ea typeface="Times New Roman" panose="02020603050405020304" pitchFamily="18" charset="0"/>
              </a:rPr>
              <a:t>-</a:t>
            </a:r>
            <a:endParaRPr lang="uk-UA" sz="1600" dirty="0">
              <a:solidFill>
                <a:srgbClr val="000000"/>
              </a:solidFill>
              <a:effectLst/>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93260049-25AF-4DAF-905E-BE9C4C3D2DF5}"/>
              </a:ext>
            </a:extLst>
          </p:cNvPr>
          <p:cNvSpPr txBox="1"/>
          <p:nvPr/>
        </p:nvSpPr>
        <p:spPr>
          <a:xfrm>
            <a:off x="8340149" y="6635439"/>
            <a:ext cx="773956" cy="222561"/>
          </a:xfrm>
          <a:prstGeom prst="rect">
            <a:avLst/>
          </a:prstGeom>
          <a:noFill/>
        </p:spPr>
        <p:txBody>
          <a:bodyPr wrap="square">
            <a:spAutoFit/>
          </a:bodyPr>
          <a:lstStyle/>
          <a:p>
            <a:pPr marL="179705" algn="ctr">
              <a:lnSpc>
                <a:spcPct val="115000"/>
              </a:lnSpc>
              <a:spcAft>
                <a:spcPts val="500"/>
              </a:spcAft>
            </a:pPr>
            <a:r>
              <a:rPr lang="en-US" sz="800" dirty="0">
                <a:solidFill>
                  <a:srgbClr val="000000"/>
                </a:solidFill>
                <a:effectLst/>
                <a:latin typeface="Times New Roman" panose="02020603050405020304" pitchFamily="18" charset="0"/>
                <a:ea typeface="Times New Roman" panose="02020603050405020304" pitchFamily="18" charset="0"/>
              </a:rPr>
              <a:t>SV2</a:t>
            </a:r>
            <a:endParaRPr lang="uk-UA" sz="800" dirty="0">
              <a:solidFill>
                <a:srgbClr val="000000"/>
              </a:solidFill>
              <a:effectLst/>
              <a:latin typeface="Times New Roman" panose="02020603050405020304" pitchFamily="18" charset="0"/>
              <a:ea typeface="Times New Roman" panose="02020603050405020304" pitchFamily="18" charset="0"/>
            </a:endParaRPr>
          </a:p>
        </p:txBody>
      </p:sp>
      <p:sp>
        <p:nvSpPr>
          <p:cNvPr id="7" name="TextBox 6">
            <a:extLst>
              <a:ext uri="{FF2B5EF4-FFF2-40B4-BE49-F238E27FC236}">
                <a16:creationId xmlns:a16="http://schemas.microsoft.com/office/drawing/2014/main" id="{982AB792-15A9-49A0-84FC-93246893697E}"/>
              </a:ext>
            </a:extLst>
          </p:cNvPr>
          <p:cNvSpPr txBox="1"/>
          <p:nvPr/>
        </p:nvSpPr>
        <p:spPr>
          <a:xfrm>
            <a:off x="31536" y="6633823"/>
            <a:ext cx="773956" cy="222561"/>
          </a:xfrm>
          <a:prstGeom prst="rect">
            <a:avLst/>
          </a:prstGeom>
          <a:noFill/>
        </p:spPr>
        <p:txBody>
          <a:bodyPr wrap="square">
            <a:spAutoFit/>
          </a:bodyPr>
          <a:lstStyle/>
          <a:p>
            <a:pPr marL="179705" algn="ctr">
              <a:lnSpc>
                <a:spcPct val="115000"/>
              </a:lnSpc>
              <a:spcAft>
                <a:spcPts val="500"/>
              </a:spcAft>
            </a:pPr>
            <a:r>
              <a:rPr lang="en-US" sz="800" dirty="0">
                <a:solidFill>
                  <a:srgbClr val="000000"/>
                </a:solidFill>
                <a:effectLst/>
                <a:latin typeface="Times New Roman" panose="02020603050405020304" pitchFamily="18" charset="0"/>
                <a:ea typeface="Times New Roman" panose="02020603050405020304" pitchFamily="18" charset="0"/>
              </a:rPr>
              <a:t>SV2</a:t>
            </a:r>
            <a:endParaRPr lang="uk-UA" sz="800" dirty="0">
              <a:solidFill>
                <a:srgbClr val="000000"/>
              </a:solidFill>
              <a:effectLst/>
              <a:latin typeface="Times New Roman" panose="02020603050405020304" pitchFamily="18" charset="0"/>
              <a:ea typeface="Times New Roman" panose="02020603050405020304" pitchFamily="18" charset="0"/>
            </a:endParaRPr>
          </a:p>
        </p:txBody>
      </p:sp>
      <p:pic>
        <p:nvPicPr>
          <p:cNvPr id="4" name="Рисунок 3" descr="Зображення, що містить текст, монітор&#10;&#10;Автоматично згенерований опис">
            <a:extLst>
              <a:ext uri="{FF2B5EF4-FFF2-40B4-BE49-F238E27FC236}">
                <a16:creationId xmlns:a16="http://schemas.microsoft.com/office/drawing/2014/main" id="{9A4502F1-C8CE-4CB9-A622-D8CDC47125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7075" y="518484"/>
            <a:ext cx="3309624" cy="1786146"/>
          </a:xfrm>
          <a:prstGeom prst="rect">
            <a:avLst/>
          </a:prstGeom>
        </p:spPr>
      </p:pic>
      <p:pic>
        <p:nvPicPr>
          <p:cNvPr id="8" name="Рисунок 7" descr="Зображення, що містить карта&#10;&#10;Автоматично згенерований опис">
            <a:extLst>
              <a:ext uri="{FF2B5EF4-FFF2-40B4-BE49-F238E27FC236}">
                <a16:creationId xmlns:a16="http://schemas.microsoft.com/office/drawing/2014/main" id="{7257E1B3-64B0-4F4E-9DA6-32CDC3A009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7065" y="2601365"/>
            <a:ext cx="3159972" cy="1705213"/>
          </a:xfrm>
          <a:prstGeom prst="rect">
            <a:avLst/>
          </a:prstGeom>
        </p:spPr>
      </p:pic>
      <p:pic>
        <p:nvPicPr>
          <p:cNvPr id="11" name="Рисунок 10" descr="Зображення, що містить карта&#10;&#10;Автоматично згенерований опис">
            <a:extLst>
              <a:ext uri="{FF2B5EF4-FFF2-40B4-BE49-F238E27FC236}">
                <a16:creationId xmlns:a16="http://schemas.microsoft.com/office/drawing/2014/main" id="{2D61AFC4-11B7-44C2-8549-DB3454C208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1902" y="4658933"/>
            <a:ext cx="3159971" cy="1876739"/>
          </a:xfrm>
          <a:prstGeom prst="rect">
            <a:avLst/>
          </a:prstGeom>
        </p:spPr>
      </p:pic>
      <p:sp>
        <p:nvSpPr>
          <p:cNvPr id="16" name="Підзаголовок 2">
            <a:extLst>
              <a:ext uri="{FF2B5EF4-FFF2-40B4-BE49-F238E27FC236}">
                <a16:creationId xmlns:a16="http://schemas.microsoft.com/office/drawing/2014/main" id="{C2CFA766-556B-406D-9785-DCA78E81A83F}"/>
              </a:ext>
            </a:extLst>
          </p:cNvPr>
          <p:cNvSpPr txBox="1">
            <a:spLocks/>
          </p:cNvSpPr>
          <p:nvPr/>
        </p:nvSpPr>
        <p:spPr>
          <a:xfrm>
            <a:off x="418514" y="2547968"/>
            <a:ext cx="5184576" cy="2106908"/>
          </a:xfrm>
          <a:prstGeom prst="rect">
            <a:avLst/>
          </a:prstGeom>
        </p:spPr>
        <p:txBody>
          <a:bodyPr vert="horz" lIns="0" rIns="18288">
            <a:noAutofit/>
          </a:bodyPr>
          <a:lstStyle>
            <a:lvl1pPr marL="0" marR="45720" indent="0" algn="r" rtl="0" eaLnBrk="1" latinLnBrk="0" hangingPunct="1">
              <a:spcBef>
                <a:spcPct val="20000"/>
              </a:spcBef>
              <a:buClr>
                <a:schemeClr val="accent3"/>
              </a:buClr>
              <a:buSzPct val="95000"/>
              <a:buFont typeface="Wingdings 2"/>
              <a:buNone/>
              <a:defRPr kumimoji="0" sz="2600" kern="1200">
                <a:solidFill>
                  <a:schemeClr val="tx1"/>
                </a:solidFill>
                <a:latin typeface="+mn-lt"/>
                <a:ea typeface="+mn-ea"/>
                <a:cs typeface="+mn-cs"/>
              </a:defRPr>
            </a:lvl1pPr>
            <a:lvl2pPr marL="457200" indent="0" algn="ctr" rtl="0" eaLnBrk="1" latinLnBrk="0" hangingPunct="1">
              <a:spcBef>
                <a:spcPct val="20000"/>
              </a:spcBef>
              <a:buClr>
                <a:schemeClr val="accent1"/>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70000"/>
              <a:buFont typeface="Wingdings 2"/>
              <a:buNone/>
              <a:defRPr kumimoji="0" sz="21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65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65000"/>
              <a:buFont typeface="Wingdings 2"/>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SzPct val="80000"/>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6"/>
              </a:buClr>
              <a:buSzPct val="80000"/>
              <a:buFont typeface="Wingdings 2"/>
              <a:buNone/>
              <a:defRPr kumimoji="0" sz="1600" kern="1200" baseline="0">
                <a:solidFill>
                  <a:schemeClr val="tx1"/>
                </a:solidFill>
                <a:latin typeface="+mn-lt"/>
                <a:ea typeface="+mn-ea"/>
                <a:cs typeface="+mn-cs"/>
              </a:defRPr>
            </a:lvl7pPr>
            <a:lvl8pPr marL="3200400" indent="0" algn="ctr" rtl="0" eaLnBrk="1" latinLnBrk="0" hangingPunct="1">
              <a:spcBef>
                <a:spcPct val="20000"/>
              </a:spcBef>
              <a:buClr>
                <a:schemeClr val="tx2"/>
              </a:buClr>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algn="just">
              <a:spcAft>
                <a:spcPts val="800"/>
              </a:spcAft>
            </a:pP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  The "Flood Damage Assessment Decision" assesses flood damage (flood area, depth of flooding, damaged roads, damaged buildings) as a measure in response to natural disasters. In the event of a disaster, especially when affecting large areas, early information and prompt action are important. SAR satellites are capable of observing any weather, on the ground, at any time of the day or night.</a:t>
            </a:r>
            <a:endParaRPr lang="en-US" sz="16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9" name="Підзаголовок 2">
            <a:extLst>
              <a:ext uri="{FF2B5EF4-FFF2-40B4-BE49-F238E27FC236}">
                <a16:creationId xmlns:a16="http://schemas.microsoft.com/office/drawing/2014/main" id="{7912FC81-7FBF-4016-8433-E189289F83D1}"/>
              </a:ext>
            </a:extLst>
          </p:cNvPr>
          <p:cNvSpPr txBox="1">
            <a:spLocks/>
          </p:cNvSpPr>
          <p:nvPr/>
        </p:nvSpPr>
        <p:spPr>
          <a:xfrm>
            <a:off x="470766" y="4751092"/>
            <a:ext cx="5184576" cy="1533575"/>
          </a:xfrm>
          <a:prstGeom prst="rect">
            <a:avLst/>
          </a:prstGeom>
        </p:spPr>
        <p:txBody>
          <a:bodyPr vert="horz" lIns="0" rIns="18288">
            <a:noAutofit/>
          </a:bodyPr>
          <a:lstStyle>
            <a:lvl1pPr marL="0" marR="45720" indent="0" algn="r" rtl="0" eaLnBrk="1" latinLnBrk="0" hangingPunct="1">
              <a:spcBef>
                <a:spcPct val="20000"/>
              </a:spcBef>
              <a:buClr>
                <a:schemeClr val="accent3"/>
              </a:buClr>
              <a:buSzPct val="95000"/>
              <a:buFont typeface="Wingdings 2"/>
              <a:buNone/>
              <a:defRPr kumimoji="0" sz="2600" kern="1200">
                <a:solidFill>
                  <a:schemeClr val="tx1"/>
                </a:solidFill>
                <a:latin typeface="+mn-lt"/>
                <a:ea typeface="+mn-ea"/>
                <a:cs typeface="+mn-cs"/>
              </a:defRPr>
            </a:lvl1pPr>
            <a:lvl2pPr marL="457200" indent="0" algn="ctr" rtl="0" eaLnBrk="1" latinLnBrk="0" hangingPunct="1">
              <a:spcBef>
                <a:spcPct val="20000"/>
              </a:spcBef>
              <a:buClr>
                <a:schemeClr val="accent1"/>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70000"/>
              <a:buFont typeface="Wingdings 2"/>
              <a:buNone/>
              <a:defRPr kumimoji="0" sz="21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65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65000"/>
              <a:buFont typeface="Wingdings 2"/>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SzPct val="80000"/>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6"/>
              </a:buClr>
              <a:buSzPct val="80000"/>
              <a:buFont typeface="Wingdings 2"/>
              <a:buNone/>
              <a:defRPr kumimoji="0" sz="1600" kern="1200" baseline="0">
                <a:solidFill>
                  <a:schemeClr val="tx1"/>
                </a:solidFill>
                <a:latin typeface="+mn-lt"/>
                <a:ea typeface="+mn-ea"/>
                <a:cs typeface="+mn-cs"/>
              </a:defRPr>
            </a:lvl7pPr>
            <a:lvl8pPr marL="3200400" indent="0" algn="ctr" rtl="0" eaLnBrk="1" latinLnBrk="0" hangingPunct="1">
              <a:spcBef>
                <a:spcPct val="20000"/>
              </a:spcBef>
              <a:buClr>
                <a:schemeClr val="tx2"/>
              </a:buClr>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algn="just">
              <a:spcAft>
                <a:spcPts val="800"/>
              </a:spcAft>
            </a:pP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  NISAR data can help people around the world better manage natural resources and hazards, as well as provide scientists with information to better understand the effects and pace of climate change and water management during droughts.</a:t>
            </a:r>
            <a:endParaRPr lang="en-US" sz="16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0" name="Підзаголовок 2">
            <a:extLst>
              <a:ext uri="{FF2B5EF4-FFF2-40B4-BE49-F238E27FC236}">
                <a16:creationId xmlns:a16="http://schemas.microsoft.com/office/drawing/2014/main" id="{0C4CF6F7-04FB-4918-87A6-38EFAB65C867}"/>
              </a:ext>
            </a:extLst>
          </p:cNvPr>
          <p:cNvSpPr txBox="1">
            <a:spLocks/>
          </p:cNvSpPr>
          <p:nvPr/>
        </p:nvSpPr>
        <p:spPr>
          <a:xfrm>
            <a:off x="418514" y="217569"/>
            <a:ext cx="5184576" cy="1533575"/>
          </a:xfrm>
          <a:prstGeom prst="rect">
            <a:avLst/>
          </a:prstGeom>
        </p:spPr>
        <p:txBody>
          <a:bodyPr vert="horz" lIns="0" rIns="18288">
            <a:noAutofit/>
          </a:bodyPr>
          <a:lstStyle>
            <a:lvl1pPr marL="0" marR="45720" indent="0" algn="r" rtl="0" eaLnBrk="1" latinLnBrk="0" hangingPunct="1">
              <a:spcBef>
                <a:spcPct val="20000"/>
              </a:spcBef>
              <a:buClr>
                <a:schemeClr val="accent3"/>
              </a:buClr>
              <a:buSzPct val="95000"/>
              <a:buFont typeface="Wingdings 2"/>
              <a:buNone/>
              <a:defRPr kumimoji="0" sz="2600" kern="1200">
                <a:solidFill>
                  <a:schemeClr val="tx1"/>
                </a:solidFill>
                <a:latin typeface="+mn-lt"/>
                <a:ea typeface="+mn-ea"/>
                <a:cs typeface="+mn-cs"/>
              </a:defRPr>
            </a:lvl1pPr>
            <a:lvl2pPr marL="457200" indent="0" algn="ctr" rtl="0" eaLnBrk="1" latinLnBrk="0" hangingPunct="1">
              <a:spcBef>
                <a:spcPct val="20000"/>
              </a:spcBef>
              <a:buClr>
                <a:schemeClr val="accent1"/>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70000"/>
              <a:buFont typeface="Wingdings 2"/>
              <a:buNone/>
              <a:defRPr kumimoji="0" sz="21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65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65000"/>
              <a:buFont typeface="Wingdings 2"/>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SzPct val="80000"/>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6"/>
              </a:buClr>
              <a:buSzPct val="80000"/>
              <a:buFont typeface="Wingdings 2"/>
              <a:buNone/>
              <a:defRPr kumimoji="0" sz="1600" kern="1200" baseline="0">
                <a:solidFill>
                  <a:schemeClr val="tx1"/>
                </a:solidFill>
                <a:latin typeface="+mn-lt"/>
                <a:ea typeface="+mn-ea"/>
                <a:cs typeface="+mn-cs"/>
              </a:defRPr>
            </a:lvl7pPr>
            <a:lvl8pPr marL="3200400" indent="0" algn="ctr" rtl="0" eaLnBrk="1" latinLnBrk="0" hangingPunct="1">
              <a:spcBef>
                <a:spcPct val="20000"/>
              </a:spcBef>
              <a:buClr>
                <a:schemeClr val="tx2"/>
              </a:buClr>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algn="ctr">
              <a:spcAft>
                <a:spcPts val="800"/>
              </a:spcAft>
            </a:pP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Practical application and results of remote sensing of the Earth.</a:t>
            </a:r>
            <a:endParaRPr lang="en-US" sz="20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2" name="Підзаголовок 2">
            <a:extLst>
              <a:ext uri="{FF2B5EF4-FFF2-40B4-BE49-F238E27FC236}">
                <a16:creationId xmlns:a16="http://schemas.microsoft.com/office/drawing/2014/main" id="{2373A1E0-5588-412F-A851-074D641C8319}"/>
              </a:ext>
            </a:extLst>
          </p:cNvPr>
          <p:cNvSpPr txBox="1">
            <a:spLocks/>
          </p:cNvSpPr>
          <p:nvPr/>
        </p:nvSpPr>
        <p:spPr>
          <a:xfrm>
            <a:off x="5712239" y="4285193"/>
            <a:ext cx="3309624" cy="369683"/>
          </a:xfrm>
          <a:prstGeom prst="rect">
            <a:avLst/>
          </a:prstGeom>
        </p:spPr>
        <p:txBody>
          <a:bodyPr vert="horz" lIns="0" rIns="18288">
            <a:noAutofit/>
          </a:bodyPr>
          <a:lstStyle>
            <a:lvl1pPr marL="0" marR="45720" indent="0" algn="r" rtl="0" eaLnBrk="1" latinLnBrk="0" hangingPunct="1">
              <a:spcBef>
                <a:spcPct val="20000"/>
              </a:spcBef>
              <a:buClr>
                <a:schemeClr val="accent3"/>
              </a:buClr>
              <a:buSzPct val="95000"/>
              <a:buFont typeface="Wingdings 2"/>
              <a:buNone/>
              <a:defRPr kumimoji="0" sz="2600" kern="1200">
                <a:solidFill>
                  <a:schemeClr val="tx1"/>
                </a:solidFill>
                <a:latin typeface="+mn-lt"/>
                <a:ea typeface="+mn-ea"/>
                <a:cs typeface="+mn-cs"/>
              </a:defRPr>
            </a:lvl1pPr>
            <a:lvl2pPr marL="457200" indent="0" algn="ctr" rtl="0" eaLnBrk="1" latinLnBrk="0" hangingPunct="1">
              <a:spcBef>
                <a:spcPct val="20000"/>
              </a:spcBef>
              <a:buClr>
                <a:schemeClr val="accent1"/>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70000"/>
              <a:buFont typeface="Wingdings 2"/>
              <a:buNone/>
              <a:defRPr kumimoji="0" sz="21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65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65000"/>
              <a:buFont typeface="Wingdings 2"/>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SzPct val="80000"/>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6"/>
              </a:buClr>
              <a:buSzPct val="80000"/>
              <a:buFont typeface="Wingdings 2"/>
              <a:buNone/>
              <a:defRPr kumimoji="0" sz="1600" kern="1200" baseline="0">
                <a:solidFill>
                  <a:schemeClr val="tx1"/>
                </a:solidFill>
                <a:latin typeface="+mn-lt"/>
                <a:ea typeface="+mn-ea"/>
                <a:cs typeface="+mn-cs"/>
              </a:defRPr>
            </a:lvl7pPr>
            <a:lvl8pPr marL="3200400" indent="0" algn="ctr" rtl="0" eaLnBrk="1" latinLnBrk="0" hangingPunct="1">
              <a:spcBef>
                <a:spcPct val="20000"/>
              </a:spcBef>
              <a:buClr>
                <a:schemeClr val="tx2"/>
              </a:buClr>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algn="ctr">
              <a:spcAft>
                <a:spcPts val="800"/>
              </a:spcAft>
            </a:pPr>
            <a:r>
              <a:rPr lang="en-US" sz="600" b="0" i="0" dirty="0">
                <a:effectLst/>
                <a:latin typeface="Overpass"/>
              </a:rPr>
              <a:t>https://synspective.com/jp/news-press/synspective-announces-the-release-of-sar-based-flood?damage-assessment-solution-service</a:t>
            </a:r>
            <a:endParaRPr lang="en-US" sz="600" b="1"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3" name="Підзаголовок 2">
            <a:extLst>
              <a:ext uri="{FF2B5EF4-FFF2-40B4-BE49-F238E27FC236}">
                <a16:creationId xmlns:a16="http://schemas.microsoft.com/office/drawing/2014/main" id="{67A26931-5FDC-4034-8050-7FF90A5F37AF}"/>
              </a:ext>
            </a:extLst>
          </p:cNvPr>
          <p:cNvSpPr txBox="1">
            <a:spLocks/>
          </p:cNvSpPr>
          <p:nvPr/>
        </p:nvSpPr>
        <p:spPr>
          <a:xfrm>
            <a:off x="5727075" y="2277927"/>
            <a:ext cx="3213248" cy="252940"/>
          </a:xfrm>
          <a:prstGeom prst="rect">
            <a:avLst/>
          </a:prstGeom>
        </p:spPr>
        <p:txBody>
          <a:bodyPr vert="horz" lIns="0" rIns="18288">
            <a:noAutofit/>
          </a:bodyPr>
          <a:lstStyle>
            <a:lvl1pPr marL="0" marR="45720" indent="0" algn="r" rtl="0" eaLnBrk="1" latinLnBrk="0" hangingPunct="1">
              <a:spcBef>
                <a:spcPct val="20000"/>
              </a:spcBef>
              <a:buClr>
                <a:schemeClr val="accent3"/>
              </a:buClr>
              <a:buSzPct val="95000"/>
              <a:buFont typeface="Wingdings 2"/>
              <a:buNone/>
              <a:defRPr kumimoji="0" sz="2600" kern="1200">
                <a:solidFill>
                  <a:schemeClr val="tx1"/>
                </a:solidFill>
                <a:latin typeface="+mn-lt"/>
                <a:ea typeface="+mn-ea"/>
                <a:cs typeface="+mn-cs"/>
              </a:defRPr>
            </a:lvl1pPr>
            <a:lvl2pPr marL="457200" indent="0" algn="ctr" rtl="0" eaLnBrk="1" latinLnBrk="0" hangingPunct="1">
              <a:spcBef>
                <a:spcPct val="20000"/>
              </a:spcBef>
              <a:buClr>
                <a:schemeClr val="accent1"/>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70000"/>
              <a:buFont typeface="Wingdings 2"/>
              <a:buNone/>
              <a:defRPr kumimoji="0" sz="21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65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65000"/>
              <a:buFont typeface="Wingdings 2"/>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SzPct val="80000"/>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6"/>
              </a:buClr>
              <a:buSzPct val="80000"/>
              <a:buFont typeface="Wingdings 2"/>
              <a:buNone/>
              <a:defRPr kumimoji="0" sz="1600" kern="1200" baseline="0">
                <a:solidFill>
                  <a:schemeClr val="tx1"/>
                </a:solidFill>
                <a:latin typeface="+mn-lt"/>
                <a:ea typeface="+mn-ea"/>
                <a:cs typeface="+mn-cs"/>
              </a:defRPr>
            </a:lvl7pPr>
            <a:lvl8pPr marL="3200400" indent="0" algn="ctr" rtl="0" eaLnBrk="1" latinLnBrk="0" hangingPunct="1">
              <a:spcBef>
                <a:spcPct val="20000"/>
              </a:spcBef>
              <a:buClr>
                <a:schemeClr val="tx2"/>
              </a:buClr>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algn="ctr">
              <a:spcAft>
                <a:spcPts val="800"/>
              </a:spcAft>
            </a:pPr>
            <a:r>
              <a:rPr lang="en-US" sz="600" b="0" i="0" dirty="0">
                <a:effectLst/>
                <a:latin typeface="Overpass"/>
              </a:rPr>
              <a:t>https://synspective.com/jp/news-press/land-displacement-monitoring/</a:t>
            </a:r>
            <a:endParaRPr lang="en-US" sz="600" b="1"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4" name="Підзаголовок 2">
            <a:extLst>
              <a:ext uri="{FF2B5EF4-FFF2-40B4-BE49-F238E27FC236}">
                <a16:creationId xmlns:a16="http://schemas.microsoft.com/office/drawing/2014/main" id="{9C8BF8AD-7AC7-4773-A334-AF934CB0481E}"/>
              </a:ext>
            </a:extLst>
          </p:cNvPr>
          <p:cNvSpPr txBox="1">
            <a:spLocks/>
          </p:cNvSpPr>
          <p:nvPr/>
        </p:nvSpPr>
        <p:spPr>
          <a:xfrm>
            <a:off x="5787064" y="6497697"/>
            <a:ext cx="3356935" cy="136126"/>
          </a:xfrm>
          <a:prstGeom prst="rect">
            <a:avLst/>
          </a:prstGeom>
        </p:spPr>
        <p:txBody>
          <a:bodyPr vert="horz" lIns="0" rIns="18288">
            <a:noAutofit/>
          </a:bodyPr>
          <a:lstStyle>
            <a:lvl1pPr marL="0" marR="45720" indent="0" algn="r" rtl="0" eaLnBrk="1" latinLnBrk="0" hangingPunct="1">
              <a:spcBef>
                <a:spcPct val="20000"/>
              </a:spcBef>
              <a:buClr>
                <a:schemeClr val="accent3"/>
              </a:buClr>
              <a:buSzPct val="95000"/>
              <a:buFont typeface="Wingdings 2"/>
              <a:buNone/>
              <a:defRPr kumimoji="0" sz="2600" kern="1200">
                <a:solidFill>
                  <a:schemeClr val="tx1"/>
                </a:solidFill>
                <a:latin typeface="+mn-lt"/>
                <a:ea typeface="+mn-ea"/>
                <a:cs typeface="+mn-cs"/>
              </a:defRPr>
            </a:lvl1pPr>
            <a:lvl2pPr marL="457200" indent="0" algn="ctr" rtl="0" eaLnBrk="1" latinLnBrk="0" hangingPunct="1">
              <a:spcBef>
                <a:spcPct val="20000"/>
              </a:spcBef>
              <a:buClr>
                <a:schemeClr val="accent1"/>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70000"/>
              <a:buFont typeface="Wingdings 2"/>
              <a:buNone/>
              <a:defRPr kumimoji="0" sz="21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65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65000"/>
              <a:buFont typeface="Wingdings 2"/>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SzPct val="80000"/>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6"/>
              </a:buClr>
              <a:buSzPct val="80000"/>
              <a:buFont typeface="Wingdings 2"/>
              <a:buNone/>
              <a:defRPr kumimoji="0" sz="1600" kern="1200" baseline="0">
                <a:solidFill>
                  <a:schemeClr val="tx1"/>
                </a:solidFill>
                <a:latin typeface="+mn-lt"/>
                <a:ea typeface="+mn-ea"/>
                <a:cs typeface="+mn-cs"/>
              </a:defRPr>
            </a:lvl7pPr>
            <a:lvl8pPr marL="3200400" indent="0" algn="ctr" rtl="0" eaLnBrk="1" latinLnBrk="0" hangingPunct="1">
              <a:spcBef>
                <a:spcPct val="20000"/>
              </a:spcBef>
              <a:buClr>
                <a:schemeClr val="tx2"/>
              </a:buClr>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algn="ctr">
              <a:spcAft>
                <a:spcPts val="800"/>
              </a:spcAft>
            </a:pPr>
            <a:r>
              <a:rPr lang="en-US" sz="600" b="0" i="0" dirty="0">
                <a:effectLst/>
                <a:latin typeface="Overpass"/>
              </a:rPr>
              <a:t>https://www.nasa.gov/feature/goddard/2021/nasa-durch-research-shows-value-of-both-climate-mitigation-and-adaptation</a:t>
            </a:r>
            <a:endParaRPr lang="en-US" sz="600" b="1" dirty="0">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25" name="Picture 2">
            <a:extLst>
              <a:ext uri="{FF2B5EF4-FFF2-40B4-BE49-F238E27FC236}">
                <a16:creationId xmlns:a16="http://schemas.microsoft.com/office/drawing/2014/main" id="{F565EA24-0664-42FC-B14F-878C25E1EC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91" y="10353"/>
            <a:ext cx="573143" cy="479356"/>
          </a:xfrm>
          <a:prstGeom prst="rect">
            <a:avLst/>
          </a:prstGeom>
          <a:noFill/>
          <a:extLst>
            <a:ext uri="{909E8E84-426E-40DD-AFC4-6F175D3DCCD1}">
              <a14:hiddenFill xmlns:a14="http://schemas.microsoft.com/office/drawing/2010/main">
                <a:solidFill>
                  <a:srgbClr val="FFFFFF"/>
                </a:solidFill>
              </a14:hiddenFill>
            </a:ext>
          </a:extLst>
        </p:spPr>
      </p:pic>
      <p:pic>
        <p:nvPicPr>
          <p:cNvPr id="26" name="Рисунок 25" descr="Зображення, що містить текст&#10;&#10;Автоматично згенерований опис">
            <a:extLst>
              <a:ext uri="{FF2B5EF4-FFF2-40B4-BE49-F238E27FC236}">
                <a16:creationId xmlns:a16="http://schemas.microsoft.com/office/drawing/2014/main" id="{B1E6024A-BD9E-41DC-BD1D-263106AECA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7685" y="6595741"/>
            <a:ext cx="547756" cy="18920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057404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ідзаголовок 2">
            <a:extLst>
              <a:ext uri="{FF2B5EF4-FFF2-40B4-BE49-F238E27FC236}">
                <a16:creationId xmlns:a16="http://schemas.microsoft.com/office/drawing/2014/main" id="{067BCD41-57A0-4789-9D75-69601C83433F}"/>
              </a:ext>
            </a:extLst>
          </p:cNvPr>
          <p:cNvSpPr>
            <a:spLocks noGrp="1"/>
          </p:cNvSpPr>
          <p:nvPr>
            <p:ph type="subTitle" idx="1"/>
          </p:nvPr>
        </p:nvSpPr>
        <p:spPr>
          <a:xfrm>
            <a:off x="341520" y="253052"/>
            <a:ext cx="8695592" cy="1334175"/>
          </a:xfrm>
        </p:spPr>
        <p:txBody>
          <a:bodyPr>
            <a:noAutofit/>
          </a:bodyPr>
          <a:lstStyle/>
          <a:p>
            <a:pPr algn="ctr">
              <a:spcAft>
                <a:spcPts val="800"/>
              </a:spcAft>
            </a:pPr>
            <a:r>
              <a:rPr lang="en-US"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Applying these technologies to innovative ideas for mobile applications in a variety of areas: artificial intelligence, machine learning, Earth observation for smart cities, marine litter and coastal zone management, fire detection, transportation and natural resource management.</a:t>
            </a:r>
          </a:p>
        </p:txBody>
      </p:sp>
      <p:sp>
        <p:nvSpPr>
          <p:cNvPr id="10" name="TextBox 9">
            <a:extLst>
              <a:ext uri="{FF2B5EF4-FFF2-40B4-BE49-F238E27FC236}">
                <a16:creationId xmlns:a16="http://schemas.microsoft.com/office/drawing/2014/main" id="{432E73ED-FF94-46F0-B3A6-7B3992E53993}"/>
              </a:ext>
            </a:extLst>
          </p:cNvPr>
          <p:cNvSpPr txBox="1"/>
          <p:nvPr/>
        </p:nvSpPr>
        <p:spPr>
          <a:xfrm>
            <a:off x="4064000" y="6305048"/>
            <a:ext cx="773956" cy="385298"/>
          </a:xfrm>
          <a:prstGeom prst="rect">
            <a:avLst/>
          </a:prstGeom>
          <a:noFill/>
        </p:spPr>
        <p:txBody>
          <a:bodyPr wrap="square">
            <a:spAutoFit/>
          </a:bodyPr>
          <a:lstStyle/>
          <a:p>
            <a:pPr marL="179705" algn="ctr">
              <a:lnSpc>
                <a:spcPct val="115000"/>
              </a:lnSpc>
              <a:spcAft>
                <a:spcPts val="500"/>
              </a:spcAft>
            </a:pPr>
            <a:r>
              <a:rPr lang="ru-RU" sz="1800" b="1" dirty="0">
                <a:solidFill>
                  <a:srgbClr val="000000"/>
                </a:solidFill>
                <a:effectLst/>
                <a:latin typeface="Times New Roman" panose="02020603050405020304" pitchFamily="18" charset="0"/>
                <a:ea typeface="Times New Roman" panose="02020603050405020304" pitchFamily="18" charset="0"/>
              </a:rPr>
              <a:t>-</a:t>
            </a:r>
            <a:r>
              <a:rPr lang="en-US" b="1" dirty="0">
                <a:solidFill>
                  <a:srgbClr val="000000"/>
                </a:solidFill>
                <a:latin typeface="Times New Roman" panose="02020603050405020304" pitchFamily="18" charset="0"/>
                <a:ea typeface="Times New Roman" panose="02020603050405020304" pitchFamily="18" charset="0"/>
              </a:rPr>
              <a:t>5</a:t>
            </a:r>
            <a:r>
              <a:rPr lang="ru-RU" sz="1800" b="1" dirty="0">
                <a:solidFill>
                  <a:srgbClr val="000000"/>
                </a:solidFill>
                <a:effectLst/>
                <a:latin typeface="Times New Roman" panose="02020603050405020304" pitchFamily="18" charset="0"/>
                <a:ea typeface="Times New Roman" panose="02020603050405020304" pitchFamily="18" charset="0"/>
              </a:rPr>
              <a:t>-</a:t>
            </a:r>
            <a:endParaRPr lang="uk-UA" sz="1600" dirty="0">
              <a:solidFill>
                <a:srgbClr val="000000"/>
              </a:solidFill>
              <a:effectLst/>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93260049-25AF-4DAF-905E-BE9C4C3D2DF5}"/>
              </a:ext>
            </a:extLst>
          </p:cNvPr>
          <p:cNvSpPr txBox="1"/>
          <p:nvPr/>
        </p:nvSpPr>
        <p:spPr>
          <a:xfrm>
            <a:off x="8340149" y="6635439"/>
            <a:ext cx="773956" cy="222561"/>
          </a:xfrm>
          <a:prstGeom prst="rect">
            <a:avLst/>
          </a:prstGeom>
          <a:noFill/>
        </p:spPr>
        <p:txBody>
          <a:bodyPr wrap="square">
            <a:spAutoFit/>
          </a:bodyPr>
          <a:lstStyle/>
          <a:p>
            <a:pPr marL="179705" algn="ctr">
              <a:lnSpc>
                <a:spcPct val="115000"/>
              </a:lnSpc>
              <a:spcAft>
                <a:spcPts val="500"/>
              </a:spcAft>
            </a:pPr>
            <a:r>
              <a:rPr lang="en-US" sz="800" dirty="0">
                <a:solidFill>
                  <a:srgbClr val="000000"/>
                </a:solidFill>
                <a:effectLst/>
                <a:latin typeface="Times New Roman" panose="02020603050405020304" pitchFamily="18" charset="0"/>
                <a:ea typeface="Times New Roman" panose="02020603050405020304" pitchFamily="18" charset="0"/>
              </a:rPr>
              <a:t>SV2</a:t>
            </a:r>
            <a:endParaRPr lang="uk-UA" sz="800" dirty="0">
              <a:solidFill>
                <a:srgbClr val="000000"/>
              </a:solidFill>
              <a:effectLst/>
              <a:latin typeface="Times New Roman" panose="02020603050405020304" pitchFamily="18" charset="0"/>
              <a:ea typeface="Times New Roman" panose="02020603050405020304" pitchFamily="18" charset="0"/>
            </a:endParaRPr>
          </a:p>
        </p:txBody>
      </p:sp>
      <p:sp>
        <p:nvSpPr>
          <p:cNvPr id="7" name="TextBox 6">
            <a:extLst>
              <a:ext uri="{FF2B5EF4-FFF2-40B4-BE49-F238E27FC236}">
                <a16:creationId xmlns:a16="http://schemas.microsoft.com/office/drawing/2014/main" id="{982AB792-15A9-49A0-84FC-93246893697E}"/>
              </a:ext>
            </a:extLst>
          </p:cNvPr>
          <p:cNvSpPr txBox="1"/>
          <p:nvPr/>
        </p:nvSpPr>
        <p:spPr>
          <a:xfrm>
            <a:off x="31536" y="6633823"/>
            <a:ext cx="773956" cy="222561"/>
          </a:xfrm>
          <a:prstGeom prst="rect">
            <a:avLst/>
          </a:prstGeom>
          <a:noFill/>
        </p:spPr>
        <p:txBody>
          <a:bodyPr wrap="square">
            <a:spAutoFit/>
          </a:bodyPr>
          <a:lstStyle/>
          <a:p>
            <a:pPr marL="179705" algn="ctr">
              <a:lnSpc>
                <a:spcPct val="115000"/>
              </a:lnSpc>
              <a:spcAft>
                <a:spcPts val="500"/>
              </a:spcAft>
            </a:pPr>
            <a:r>
              <a:rPr lang="en-US" sz="800" dirty="0">
                <a:solidFill>
                  <a:srgbClr val="000000"/>
                </a:solidFill>
                <a:effectLst/>
                <a:latin typeface="Times New Roman" panose="02020603050405020304" pitchFamily="18" charset="0"/>
                <a:ea typeface="Times New Roman" panose="02020603050405020304" pitchFamily="18" charset="0"/>
              </a:rPr>
              <a:t>SV2</a:t>
            </a:r>
            <a:endParaRPr lang="uk-UA" sz="800" dirty="0">
              <a:solidFill>
                <a:srgbClr val="000000"/>
              </a:solidFill>
              <a:effectLst/>
              <a:latin typeface="Times New Roman" panose="02020603050405020304" pitchFamily="18" charset="0"/>
              <a:ea typeface="Times New Roman" panose="02020603050405020304" pitchFamily="18" charset="0"/>
            </a:endParaRPr>
          </a:p>
        </p:txBody>
      </p:sp>
      <p:pic>
        <p:nvPicPr>
          <p:cNvPr id="4" name="Рисунок 3">
            <a:extLst>
              <a:ext uri="{FF2B5EF4-FFF2-40B4-BE49-F238E27FC236}">
                <a16:creationId xmlns:a16="http://schemas.microsoft.com/office/drawing/2014/main" id="{8F994502-5DE6-4C87-A3F2-8C531B8FBC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4225" y="3147430"/>
            <a:ext cx="1487412" cy="1716892"/>
          </a:xfrm>
          <a:prstGeom prst="rect">
            <a:avLst/>
          </a:prstGeom>
        </p:spPr>
      </p:pic>
      <p:pic>
        <p:nvPicPr>
          <p:cNvPr id="11" name="Рисунок 10">
            <a:extLst>
              <a:ext uri="{FF2B5EF4-FFF2-40B4-BE49-F238E27FC236}">
                <a16:creationId xmlns:a16="http://schemas.microsoft.com/office/drawing/2014/main" id="{297DD9B1-8E87-43D9-9716-305A637A29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7254" y="1718355"/>
            <a:ext cx="3278354" cy="1229671"/>
          </a:xfrm>
          <a:prstGeom prst="rect">
            <a:avLst/>
          </a:prstGeom>
        </p:spPr>
      </p:pic>
      <p:pic>
        <p:nvPicPr>
          <p:cNvPr id="13" name="Рисунок 12">
            <a:extLst>
              <a:ext uri="{FF2B5EF4-FFF2-40B4-BE49-F238E27FC236}">
                <a16:creationId xmlns:a16="http://schemas.microsoft.com/office/drawing/2014/main" id="{8340AF2D-01C0-4376-9CFD-2B9D96C1ED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8654" y="4989407"/>
            <a:ext cx="1569222" cy="1446630"/>
          </a:xfrm>
          <a:prstGeom prst="rect">
            <a:avLst/>
          </a:prstGeom>
        </p:spPr>
      </p:pic>
      <p:pic>
        <p:nvPicPr>
          <p:cNvPr id="15" name="Рисунок 14">
            <a:extLst>
              <a:ext uri="{FF2B5EF4-FFF2-40B4-BE49-F238E27FC236}">
                <a16:creationId xmlns:a16="http://schemas.microsoft.com/office/drawing/2014/main" id="{EDCD947B-A93E-46F0-A39D-4C8BB37453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7254" y="3186092"/>
            <a:ext cx="1540622" cy="1716891"/>
          </a:xfrm>
          <a:prstGeom prst="rect">
            <a:avLst/>
          </a:prstGeom>
        </p:spPr>
      </p:pic>
      <p:sp>
        <p:nvSpPr>
          <p:cNvPr id="16" name="Підзаголовок 2">
            <a:extLst>
              <a:ext uri="{FF2B5EF4-FFF2-40B4-BE49-F238E27FC236}">
                <a16:creationId xmlns:a16="http://schemas.microsoft.com/office/drawing/2014/main" id="{96AF1783-5409-4727-A1E7-C6ED96E23AD6}"/>
              </a:ext>
            </a:extLst>
          </p:cNvPr>
          <p:cNvSpPr txBox="1">
            <a:spLocks/>
          </p:cNvSpPr>
          <p:nvPr/>
        </p:nvSpPr>
        <p:spPr>
          <a:xfrm>
            <a:off x="341520" y="1494064"/>
            <a:ext cx="4775721" cy="1477183"/>
          </a:xfrm>
          <a:prstGeom prst="rect">
            <a:avLst/>
          </a:prstGeom>
        </p:spPr>
        <p:txBody>
          <a:bodyPr vert="horz" lIns="0" rIns="18288">
            <a:noAutofit/>
          </a:bodyPr>
          <a:lstStyle>
            <a:lvl1pPr marL="0" marR="45720" indent="0" algn="r" rtl="0" eaLnBrk="1" latinLnBrk="0" hangingPunct="1">
              <a:spcBef>
                <a:spcPct val="20000"/>
              </a:spcBef>
              <a:buClr>
                <a:schemeClr val="accent3"/>
              </a:buClr>
              <a:buSzPct val="95000"/>
              <a:buFont typeface="Wingdings 2"/>
              <a:buNone/>
              <a:defRPr kumimoji="0" sz="2600" kern="1200">
                <a:solidFill>
                  <a:schemeClr val="tx1"/>
                </a:solidFill>
                <a:latin typeface="+mn-lt"/>
                <a:ea typeface="+mn-ea"/>
                <a:cs typeface="+mn-cs"/>
              </a:defRPr>
            </a:lvl1pPr>
            <a:lvl2pPr marL="457200" indent="0" algn="ctr" rtl="0" eaLnBrk="1" latinLnBrk="0" hangingPunct="1">
              <a:spcBef>
                <a:spcPct val="20000"/>
              </a:spcBef>
              <a:buClr>
                <a:schemeClr val="accent1"/>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70000"/>
              <a:buFont typeface="Wingdings 2"/>
              <a:buNone/>
              <a:defRPr kumimoji="0" sz="21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65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65000"/>
              <a:buFont typeface="Wingdings 2"/>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SzPct val="80000"/>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6"/>
              </a:buClr>
              <a:buSzPct val="80000"/>
              <a:buFont typeface="Wingdings 2"/>
              <a:buNone/>
              <a:defRPr kumimoji="0" sz="1600" kern="1200" baseline="0">
                <a:solidFill>
                  <a:schemeClr val="tx1"/>
                </a:solidFill>
                <a:latin typeface="+mn-lt"/>
                <a:ea typeface="+mn-ea"/>
                <a:cs typeface="+mn-cs"/>
              </a:defRPr>
            </a:lvl7pPr>
            <a:lvl8pPr marL="3200400" indent="0" algn="ctr" rtl="0" eaLnBrk="1" latinLnBrk="0" hangingPunct="1">
              <a:spcBef>
                <a:spcPct val="20000"/>
              </a:spcBef>
              <a:buClr>
                <a:schemeClr val="tx2"/>
              </a:buClr>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algn="just">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Pace Vector mobile application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that uses satellite data to estimate the speed of trains, cars and trucks. The application has the potential to reduce road accidents and, for example, in decision-making on traffic management and maintenance.</a:t>
            </a:r>
            <a:endParaRPr lang="en-US"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7" name="Підзаголовок 2">
            <a:extLst>
              <a:ext uri="{FF2B5EF4-FFF2-40B4-BE49-F238E27FC236}">
                <a16:creationId xmlns:a16="http://schemas.microsoft.com/office/drawing/2014/main" id="{79E79C4B-2566-4D10-B7B2-347FC0E349C8}"/>
              </a:ext>
            </a:extLst>
          </p:cNvPr>
          <p:cNvSpPr txBox="1">
            <a:spLocks/>
          </p:cNvSpPr>
          <p:nvPr/>
        </p:nvSpPr>
        <p:spPr>
          <a:xfrm>
            <a:off x="320588" y="3128014"/>
            <a:ext cx="4775721" cy="1477183"/>
          </a:xfrm>
          <a:prstGeom prst="rect">
            <a:avLst/>
          </a:prstGeom>
        </p:spPr>
        <p:txBody>
          <a:bodyPr vert="horz" lIns="0" rIns="18288">
            <a:noAutofit/>
          </a:bodyPr>
          <a:lstStyle>
            <a:lvl1pPr marL="0" marR="45720" indent="0" algn="r" rtl="0" eaLnBrk="1" latinLnBrk="0" hangingPunct="1">
              <a:spcBef>
                <a:spcPct val="20000"/>
              </a:spcBef>
              <a:buClr>
                <a:schemeClr val="accent3"/>
              </a:buClr>
              <a:buSzPct val="95000"/>
              <a:buFont typeface="Wingdings 2"/>
              <a:buNone/>
              <a:defRPr kumimoji="0" sz="2600" kern="1200">
                <a:solidFill>
                  <a:schemeClr val="tx1"/>
                </a:solidFill>
                <a:latin typeface="+mn-lt"/>
                <a:ea typeface="+mn-ea"/>
                <a:cs typeface="+mn-cs"/>
              </a:defRPr>
            </a:lvl1pPr>
            <a:lvl2pPr marL="457200" indent="0" algn="ctr" rtl="0" eaLnBrk="1" latinLnBrk="0" hangingPunct="1">
              <a:spcBef>
                <a:spcPct val="20000"/>
              </a:spcBef>
              <a:buClr>
                <a:schemeClr val="accent1"/>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70000"/>
              <a:buFont typeface="Wingdings 2"/>
              <a:buNone/>
              <a:defRPr kumimoji="0" sz="21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65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65000"/>
              <a:buFont typeface="Wingdings 2"/>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SzPct val="80000"/>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6"/>
              </a:buClr>
              <a:buSzPct val="80000"/>
              <a:buFont typeface="Wingdings 2"/>
              <a:buNone/>
              <a:defRPr kumimoji="0" sz="1600" kern="1200" baseline="0">
                <a:solidFill>
                  <a:schemeClr val="tx1"/>
                </a:solidFill>
                <a:latin typeface="+mn-lt"/>
                <a:ea typeface="+mn-ea"/>
                <a:cs typeface="+mn-cs"/>
              </a:defRPr>
            </a:lvl7pPr>
            <a:lvl8pPr marL="3200400" indent="0" algn="ctr" rtl="0" eaLnBrk="1" latinLnBrk="0" hangingPunct="1">
              <a:spcBef>
                <a:spcPct val="20000"/>
              </a:spcBef>
              <a:buClr>
                <a:schemeClr val="tx2"/>
              </a:buClr>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algn="just">
              <a:spcAft>
                <a:spcPts val="800"/>
              </a:spcAft>
            </a:pPr>
            <a:r>
              <a:rPr lang="en-US" sz="1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The </a:t>
            </a:r>
            <a:r>
              <a:rPr lang="en-US" sz="18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MyField</a:t>
            </a:r>
            <a:r>
              <a:rPr lang="en-US" sz="1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mobile </a:t>
            </a:r>
            <a:r>
              <a:rPr lang="en-US"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app allows farmers to prepare for the upcoming growing season by forecasting rainfall with information from Copernicus Sentinel-3.</a:t>
            </a:r>
          </a:p>
        </p:txBody>
      </p:sp>
      <p:sp>
        <p:nvSpPr>
          <p:cNvPr id="18" name="Підзаголовок 2">
            <a:extLst>
              <a:ext uri="{FF2B5EF4-FFF2-40B4-BE49-F238E27FC236}">
                <a16:creationId xmlns:a16="http://schemas.microsoft.com/office/drawing/2014/main" id="{A7956865-E5F6-4E20-9686-60C92A011807}"/>
              </a:ext>
            </a:extLst>
          </p:cNvPr>
          <p:cNvSpPr txBox="1">
            <a:spLocks/>
          </p:cNvSpPr>
          <p:nvPr/>
        </p:nvSpPr>
        <p:spPr>
          <a:xfrm>
            <a:off x="330405" y="4227624"/>
            <a:ext cx="4775721" cy="1477183"/>
          </a:xfrm>
          <a:prstGeom prst="rect">
            <a:avLst/>
          </a:prstGeom>
        </p:spPr>
        <p:txBody>
          <a:bodyPr vert="horz" lIns="0" rIns="18288">
            <a:noAutofit/>
          </a:bodyPr>
          <a:lstStyle>
            <a:lvl1pPr marL="0" marR="45720" indent="0" algn="r" rtl="0" eaLnBrk="1" latinLnBrk="0" hangingPunct="1">
              <a:spcBef>
                <a:spcPct val="20000"/>
              </a:spcBef>
              <a:buClr>
                <a:schemeClr val="accent3"/>
              </a:buClr>
              <a:buSzPct val="95000"/>
              <a:buFont typeface="Wingdings 2"/>
              <a:buNone/>
              <a:defRPr kumimoji="0" sz="2600" kern="1200">
                <a:solidFill>
                  <a:schemeClr val="tx1"/>
                </a:solidFill>
                <a:latin typeface="+mn-lt"/>
                <a:ea typeface="+mn-ea"/>
                <a:cs typeface="+mn-cs"/>
              </a:defRPr>
            </a:lvl1pPr>
            <a:lvl2pPr marL="457200" indent="0" algn="ctr" rtl="0" eaLnBrk="1" latinLnBrk="0" hangingPunct="1">
              <a:spcBef>
                <a:spcPct val="20000"/>
              </a:spcBef>
              <a:buClr>
                <a:schemeClr val="accent1"/>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70000"/>
              <a:buFont typeface="Wingdings 2"/>
              <a:buNone/>
              <a:defRPr kumimoji="0" sz="21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65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65000"/>
              <a:buFont typeface="Wingdings 2"/>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SzPct val="80000"/>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6"/>
              </a:buClr>
              <a:buSzPct val="80000"/>
              <a:buFont typeface="Wingdings 2"/>
              <a:buNone/>
              <a:defRPr kumimoji="0" sz="1600" kern="1200" baseline="0">
                <a:solidFill>
                  <a:schemeClr val="tx1"/>
                </a:solidFill>
                <a:latin typeface="+mn-lt"/>
                <a:ea typeface="+mn-ea"/>
                <a:cs typeface="+mn-cs"/>
              </a:defRPr>
            </a:lvl7pPr>
            <a:lvl8pPr marL="3200400" indent="0" algn="ctr" rtl="0" eaLnBrk="1" latinLnBrk="0" hangingPunct="1">
              <a:spcBef>
                <a:spcPct val="20000"/>
              </a:spcBef>
              <a:buClr>
                <a:schemeClr val="tx2"/>
              </a:buClr>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algn="just">
              <a:spcAft>
                <a:spcPts val="800"/>
              </a:spcAft>
            </a:pPr>
            <a:r>
              <a:rPr lang="en-US" sz="1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The PARA mobile </a:t>
            </a:r>
            <a:r>
              <a:rPr lang="en-US"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application determines the quality of roads using local measurements and satellite images, for example, to improve route planning for transport services.</a:t>
            </a:r>
          </a:p>
        </p:txBody>
      </p:sp>
      <p:sp>
        <p:nvSpPr>
          <p:cNvPr id="19" name="Підзаголовок 2">
            <a:extLst>
              <a:ext uri="{FF2B5EF4-FFF2-40B4-BE49-F238E27FC236}">
                <a16:creationId xmlns:a16="http://schemas.microsoft.com/office/drawing/2014/main" id="{AB44A0A8-728E-41D7-97B5-4B4F3410A6C5}"/>
              </a:ext>
            </a:extLst>
          </p:cNvPr>
          <p:cNvSpPr txBox="1">
            <a:spLocks/>
          </p:cNvSpPr>
          <p:nvPr/>
        </p:nvSpPr>
        <p:spPr>
          <a:xfrm>
            <a:off x="5292080" y="6383893"/>
            <a:ext cx="3656015" cy="474107"/>
          </a:xfrm>
          <a:prstGeom prst="rect">
            <a:avLst/>
          </a:prstGeom>
        </p:spPr>
        <p:txBody>
          <a:bodyPr vert="horz" lIns="0" rIns="18288">
            <a:noAutofit/>
          </a:bodyPr>
          <a:lstStyle>
            <a:lvl1pPr marL="0" marR="45720" indent="0" algn="r" rtl="0" eaLnBrk="1" latinLnBrk="0" hangingPunct="1">
              <a:spcBef>
                <a:spcPct val="20000"/>
              </a:spcBef>
              <a:buClr>
                <a:schemeClr val="accent3"/>
              </a:buClr>
              <a:buSzPct val="95000"/>
              <a:buFont typeface="Wingdings 2"/>
              <a:buNone/>
              <a:defRPr kumimoji="0" sz="2600" kern="1200">
                <a:solidFill>
                  <a:schemeClr val="tx1"/>
                </a:solidFill>
                <a:latin typeface="+mn-lt"/>
                <a:ea typeface="+mn-ea"/>
                <a:cs typeface="+mn-cs"/>
              </a:defRPr>
            </a:lvl1pPr>
            <a:lvl2pPr marL="457200" indent="0" algn="ctr" rtl="0" eaLnBrk="1" latinLnBrk="0" hangingPunct="1">
              <a:spcBef>
                <a:spcPct val="20000"/>
              </a:spcBef>
              <a:buClr>
                <a:schemeClr val="accent1"/>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70000"/>
              <a:buFont typeface="Wingdings 2"/>
              <a:buNone/>
              <a:defRPr kumimoji="0" sz="21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65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65000"/>
              <a:buFont typeface="Wingdings 2"/>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SzPct val="80000"/>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6"/>
              </a:buClr>
              <a:buSzPct val="80000"/>
              <a:buFont typeface="Wingdings 2"/>
              <a:buNone/>
              <a:defRPr kumimoji="0" sz="1600" kern="1200" baseline="0">
                <a:solidFill>
                  <a:schemeClr val="tx1"/>
                </a:solidFill>
                <a:latin typeface="+mn-lt"/>
                <a:ea typeface="+mn-ea"/>
                <a:cs typeface="+mn-cs"/>
              </a:defRPr>
            </a:lvl7pPr>
            <a:lvl8pPr marL="3200400" indent="0" algn="ctr" rtl="0" eaLnBrk="1" latinLnBrk="0" hangingPunct="1">
              <a:spcBef>
                <a:spcPct val="20000"/>
              </a:spcBef>
              <a:buClr>
                <a:schemeClr val="tx2"/>
              </a:buClr>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lvl="0" algn="just">
              <a:lnSpc>
                <a:spcPct val="107000"/>
              </a:lnSpc>
              <a:spcAft>
                <a:spcPts val="800"/>
              </a:spcAft>
            </a:pPr>
            <a:r>
              <a:rPr lang="uk-UA" sz="1000" u="sng" dirty="0">
                <a:effectLst/>
                <a:latin typeface="Calibri" panose="020F0502020204030204" pitchFamily="34" charset="0"/>
                <a:ea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https://www.esa.int/Applications/Observing_the_Earth/Copernicus/Wildfire_Map_wins_top_prize_at_App_Camp</a:t>
            </a:r>
            <a:endParaRPr lang="uk-UA"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0" name="Підзаголовок 2">
            <a:extLst>
              <a:ext uri="{FF2B5EF4-FFF2-40B4-BE49-F238E27FC236}">
                <a16:creationId xmlns:a16="http://schemas.microsoft.com/office/drawing/2014/main" id="{D8F10570-0EF8-43E5-BF3A-52D8A60160B0}"/>
              </a:ext>
            </a:extLst>
          </p:cNvPr>
          <p:cNvSpPr txBox="1">
            <a:spLocks/>
          </p:cNvSpPr>
          <p:nvPr/>
        </p:nvSpPr>
        <p:spPr>
          <a:xfrm>
            <a:off x="356297" y="5418366"/>
            <a:ext cx="4775721" cy="1179032"/>
          </a:xfrm>
          <a:prstGeom prst="rect">
            <a:avLst/>
          </a:prstGeom>
        </p:spPr>
        <p:txBody>
          <a:bodyPr vert="horz" lIns="0" rIns="18288">
            <a:noAutofit/>
          </a:bodyPr>
          <a:lstStyle>
            <a:lvl1pPr marL="0" marR="45720" indent="0" algn="r" rtl="0" eaLnBrk="1" latinLnBrk="0" hangingPunct="1">
              <a:spcBef>
                <a:spcPct val="20000"/>
              </a:spcBef>
              <a:buClr>
                <a:schemeClr val="accent3"/>
              </a:buClr>
              <a:buSzPct val="95000"/>
              <a:buFont typeface="Wingdings 2"/>
              <a:buNone/>
              <a:defRPr kumimoji="0" sz="2600" kern="1200">
                <a:solidFill>
                  <a:schemeClr val="tx1"/>
                </a:solidFill>
                <a:latin typeface="+mn-lt"/>
                <a:ea typeface="+mn-ea"/>
                <a:cs typeface="+mn-cs"/>
              </a:defRPr>
            </a:lvl1pPr>
            <a:lvl2pPr marL="457200" indent="0" algn="ctr" rtl="0" eaLnBrk="1" latinLnBrk="0" hangingPunct="1">
              <a:spcBef>
                <a:spcPct val="20000"/>
              </a:spcBef>
              <a:buClr>
                <a:schemeClr val="accent1"/>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70000"/>
              <a:buFont typeface="Wingdings 2"/>
              <a:buNone/>
              <a:defRPr kumimoji="0" sz="21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65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65000"/>
              <a:buFont typeface="Wingdings 2"/>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SzPct val="80000"/>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6"/>
              </a:buClr>
              <a:buSzPct val="80000"/>
              <a:buFont typeface="Wingdings 2"/>
              <a:buNone/>
              <a:defRPr kumimoji="0" sz="1600" kern="1200" baseline="0">
                <a:solidFill>
                  <a:schemeClr val="tx1"/>
                </a:solidFill>
                <a:latin typeface="+mn-lt"/>
                <a:ea typeface="+mn-ea"/>
                <a:cs typeface="+mn-cs"/>
              </a:defRPr>
            </a:lvl7pPr>
            <a:lvl8pPr marL="3200400" indent="0" algn="ctr" rtl="0" eaLnBrk="1" latinLnBrk="0" hangingPunct="1">
              <a:spcBef>
                <a:spcPct val="20000"/>
              </a:spcBef>
              <a:buClr>
                <a:schemeClr val="tx2"/>
              </a:buClr>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algn="just">
              <a:spcAft>
                <a:spcPts val="800"/>
              </a:spcAft>
            </a:pPr>
            <a:r>
              <a:rPr lang="en-US" sz="1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The Float mobile </a:t>
            </a:r>
            <a:r>
              <a:rPr lang="en-US"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app offers solutions to see, track and report high concentrations of floating plastic waste around coastal areas for cleaning.</a:t>
            </a:r>
          </a:p>
        </p:txBody>
      </p:sp>
      <p:pic>
        <p:nvPicPr>
          <p:cNvPr id="22" name="Рисунок 21" descr="Зображення, що містить текст, дерево, кілька, знімок екрана&#10;&#10;Автоматично згенерований опис">
            <a:extLst>
              <a:ext uri="{FF2B5EF4-FFF2-40B4-BE49-F238E27FC236}">
                <a16:creationId xmlns:a16="http://schemas.microsoft.com/office/drawing/2014/main" id="{7ECB8634-0469-4B33-86F2-92B554E4E6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15331" y="4989406"/>
            <a:ext cx="1645201" cy="1446629"/>
          </a:xfrm>
          <a:prstGeom prst="rect">
            <a:avLst/>
          </a:prstGeom>
        </p:spPr>
      </p:pic>
      <p:pic>
        <p:nvPicPr>
          <p:cNvPr id="23" name="Picture 2">
            <a:extLst>
              <a:ext uri="{FF2B5EF4-FFF2-40B4-BE49-F238E27FC236}">
                <a16:creationId xmlns:a16="http://schemas.microsoft.com/office/drawing/2014/main" id="{C7BCF894-ABA5-47F2-B44D-DA56B9ED95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890" y="68921"/>
            <a:ext cx="602601" cy="503994"/>
          </a:xfrm>
          <a:prstGeom prst="rect">
            <a:avLst/>
          </a:prstGeom>
          <a:noFill/>
          <a:extLst>
            <a:ext uri="{909E8E84-426E-40DD-AFC4-6F175D3DCCD1}">
              <a14:hiddenFill xmlns:a14="http://schemas.microsoft.com/office/drawing/2010/main">
                <a:solidFill>
                  <a:srgbClr val="FFFFFF"/>
                </a:solidFill>
              </a14:hiddenFill>
            </a:ext>
          </a:extLst>
        </p:spPr>
      </p:pic>
      <p:pic>
        <p:nvPicPr>
          <p:cNvPr id="24" name="Рисунок 23" descr="Зображення, що містить текст&#10;&#10;Автоматично згенерований опис">
            <a:extLst>
              <a:ext uri="{FF2B5EF4-FFF2-40B4-BE49-F238E27FC236}">
                <a16:creationId xmlns:a16="http://schemas.microsoft.com/office/drawing/2014/main" id="{987BB23D-D337-4B14-9B59-05CE6CAD19C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07685" y="6595741"/>
            <a:ext cx="547756" cy="18920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77253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ідзаголовок 2">
            <a:extLst>
              <a:ext uri="{FF2B5EF4-FFF2-40B4-BE49-F238E27FC236}">
                <a16:creationId xmlns:a16="http://schemas.microsoft.com/office/drawing/2014/main" id="{067BCD41-57A0-4789-9D75-69601C83433F}"/>
              </a:ext>
            </a:extLst>
          </p:cNvPr>
          <p:cNvSpPr>
            <a:spLocks noGrp="1"/>
          </p:cNvSpPr>
          <p:nvPr>
            <p:ph type="subTitle" idx="1"/>
          </p:nvPr>
        </p:nvSpPr>
        <p:spPr>
          <a:xfrm>
            <a:off x="418513" y="510649"/>
            <a:ext cx="4419443" cy="5972391"/>
          </a:xfrm>
        </p:spPr>
        <p:txBody>
          <a:bodyPr>
            <a:noAutofit/>
          </a:bodyPr>
          <a:lstStyle/>
          <a:p>
            <a:pPr algn="just">
              <a:spcAft>
                <a:spcPts val="800"/>
              </a:spcAft>
            </a:pPr>
            <a:r>
              <a:rPr lang="en-US"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Based on the conducted analytical data, we fragment a universal set of machine learning tools for accurate, efficient and interpreted end-to-end data analysis with a combination of 5G technologies. It implements various machine learning and data analysis pipelines, including data preprocessing techniques and, more importantly, a variety of modern algorithms for multivariate time series analysis, classification, regression and structured output prediction capable of processing highly productive heterogeneous data. These methods allow you to create reliable and accurate forecasting models, which in turn are applied to various tasks of monitoring and planning operations.</a:t>
            </a:r>
          </a:p>
        </p:txBody>
      </p:sp>
      <p:sp>
        <p:nvSpPr>
          <p:cNvPr id="10" name="TextBox 9">
            <a:extLst>
              <a:ext uri="{FF2B5EF4-FFF2-40B4-BE49-F238E27FC236}">
                <a16:creationId xmlns:a16="http://schemas.microsoft.com/office/drawing/2014/main" id="{432E73ED-FF94-46F0-B3A6-7B3992E53993}"/>
              </a:ext>
            </a:extLst>
          </p:cNvPr>
          <p:cNvSpPr txBox="1"/>
          <p:nvPr/>
        </p:nvSpPr>
        <p:spPr>
          <a:xfrm>
            <a:off x="4064000" y="6305048"/>
            <a:ext cx="773956" cy="385298"/>
          </a:xfrm>
          <a:prstGeom prst="rect">
            <a:avLst/>
          </a:prstGeom>
          <a:noFill/>
        </p:spPr>
        <p:txBody>
          <a:bodyPr wrap="square">
            <a:spAutoFit/>
          </a:bodyPr>
          <a:lstStyle/>
          <a:p>
            <a:pPr marL="179705" algn="ctr">
              <a:lnSpc>
                <a:spcPct val="115000"/>
              </a:lnSpc>
              <a:spcAft>
                <a:spcPts val="500"/>
              </a:spcAft>
            </a:pPr>
            <a:r>
              <a:rPr lang="ru-RU" sz="1800" b="1" dirty="0">
                <a:solidFill>
                  <a:srgbClr val="000000"/>
                </a:solidFill>
                <a:effectLst/>
                <a:latin typeface="Times New Roman" panose="02020603050405020304" pitchFamily="18" charset="0"/>
                <a:ea typeface="Times New Roman" panose="02020603050405020304" pitchFamily="18" charset="0"/>
              </a:rPr>
              <a:t>-</a:t>
            </a:r>
            <a:r>
              <a:rPr lang="en-US" b="1" dirty="0">
                <a:solidFill>
                  <a:srgbClr val="000000"/>
                </a:solidFill>
                <a:latin typeface="Times New Roman" panose="02020603050405020304" pitchFamily="18" charset="0"/>
                <a:ea typeface="Times New Roman" panose="02020603050405020304" pitchFamily="18" charset="0"/>
              </a:rPr>
              <a:t>6</a:t>
            </a:r>
            <a:r>
              <a:rPr lang="ru-RU" sz="1800" b="1" dirty="0">
                <a:solidFill>
                  <a:srgbClr val="000000"/>
                </a:solidFill>
                <a:effectLst/>
                <a:latin typeface="Times New Roman" panose="02020603050405020304" pitchFamily="18" charset="0"/>
                <a:ea typeface="Times New Roman" panose="02020603050405020304" pitchFamily="18" charset="0"/>
              </a:rPr>
              <a:t>-</a:t>
            </a:r>
            <a:endParaRPr lang="uk-UA" sz="1600" dirty="0">
              <a:solidFill>
                <a:srgbClr val="000000"/>
              </a:solidFill>
              <a:effectLst/>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93260049-25AF-4DAF-905E-BE9C4C3D2DF5}"/>
              </a:ext>
            </a:extLst>
          </p:cNvPr>
          <p:cNvSpPr txBox="1"/>
          <p:nvPr/>
        </p:nvSpPr>
        <p:spPr>
          <a:xfrm>
            <a:off x="8340149" y="6635439"/>
            <a:ext cx="773956" cy="222561"/>
          </a:xfrm>
          <a:prstGeom prst="rect">
            <a:avLst/>
          </a:prstGeom>
          <a:noFill/>
        </p:spPr>
        <p:txBody>
          <a:bodyPr wrap="square">
            <a:spAutoFit/>
          </a:bodyPr>
          <a:lstStyle/>
          <a:p>
            <a:pPr marL="179705" algn="ctr">
              <a:lnSpc>
                <a:spcPct val="115000"/>
              </a:lnSpc>
              <a:spcAft>
                <a:spcPts val="500"/>
              </a:spcAft>
            </a:pPr>
            <a:r>
              <a:rPr lang="en-US" sz="800" dirty="0">
                <a:solidFill>
                  <a:srgbClr val="000000"/>
                </a:solidFill>
                <a:effectLst/>
                <a:latin typeface="Times New Roman" panose="02020603050405020304" pitchFamily="18" charset="0"/>
                <a:ea typeface="Times New Roman" panose="02020603050405020304" pitchFamily="18" charset="0"/>
              </a:rPr>
              <a:t>SV2</a:t>
            </a:r>
            <a:endParaRPr lang="uk-UA" sz="800" dirty="0">
              <a:solidFill>
                <a:srgbClr val="000000"/>
              </a:solidFill>
              <a:effectLst/>
              <a:latin typeface="Times New Roman" panose="02020603050405020304" pitchFamily="18" charset="0"/>
              <a:ea typeface="Times New Roman" panose="02020603050405020304" pitchFamily="18" charset="0"/>
            </a:endParaRPr>
          </a:p>
        </p:txBody>
      </p:sp>
      <p:sp>
        <p:nvSpPr>
          <p:cNvPr id="7" name="TextBox 6">
            <a:extLst>
              <a:ext uri="{FF2B5EF4-FFF2-40B4-BE49-F238E27FC236}">
                <a16:creationId xmlns:a16="http://schemas.microsoft.com/office/drawing/2014/main" id="{982AB792-15A9-49A0-84FC-93246893697E}"/>
              </a:ext>
            </a:extLst>
          </p:cNvPr>
          <p:cNvSpPr txBox="1"/>
          <p:nvPr/>
        </p:nvSpPr>
        <p:spPr>
          <a:xfrm>
            <a:off x="31536" y="6633823"/>
            <a:ext cx="773956" cy="222561"/>
          </a:xfrm>
          <a:prstGeom prst="rect">
            <a:avLst/>
          </a:prstGeom>
          <a:noFill/>
        </p:spPr>
        <p:txBody>
          <a:bodyPr wrap="square">
            <a:spAutoFit/>
          </a:bodyPr>
          <a:lstStyle/>
          <a:p>
            <a:pPr marL="179705" algn="ctr">
              <a:lnSpc>
                <a:spcPct val="115000"/>
              </a:lnSpc>
              <a:spcAft>
                <a:spcPts val="500"/>
              </a:spcAft>
            </a:pPr>
            <a:r>
              <a:rPr lang="en-US" sz="800" dirty="0">
                <a:solidFill>
                  <a:srgbClr val="000000"/>
                </a:solidFill>
                <a:effectLst/>
                <a:latin typeface="Times New Roman" panose="02020603050405020304" pitchFamily="18" charset="0"/>
                <a:ea typeface="Times New Roman" panose="02020603050405020304" pitchFamily="18" charset="0"/>
              </a:rPr>
              <a:t>SV2</a:t>
            </a:r>
            <a:endParaRPr lang="uk-UA" sz="800" dirty="0">
              <a:solidFill>
                <a:srgbClr val="000000"/>
              </a:solidFill>
              <a:effectLst/>
              <a:latin typeface="Times New Roman" panose="02020603050405020304" pitchFamily="18" charset="0"/>
              <a:ea typeface="Times New Roman" panose="02020603050405020304" pitchFamily="18" charset="0"/>
            </a:endParaRPr>
          </a:p>
        </p:txBody>
      </p:sp>
      <p:pic>
        <p:nvPicPr>
          <p:cNvPr id="4" name="Рисунок 3">
            <a:extLst>
              <a:ext uri="{FF2B5EF4-FFF2-40B4-BE49-F238E27FC236}">
                <a16:creationId xmlns:a16="http://schemas.microsoft.com/office/drawing/2014/main" id="{84F65159-92F9-4106-93C6-EA468427E9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3586" y="379493"/>
            <a:ext cx="1877282" cy="2304048"/>
          </a:xfrm>
          <a:prstGeom prst="rect">
            <a:avLst/>
          </a:prstGeom>
        </p:spPr>
      </p:pic>
      <p:pic>
        <p:nvPicPr>
          <p:cNvPr id="8" name="Рисунок 7">
            <a:extLst>
              <a:ext uri="{FF2B5EF4-FFF2-40B4-BE49-F238E27FC236}">
                <a16:creationId xmlns:a16="http://schemas.microsoft.com/office/drawing/2014/main" id="{2ECA8B7B-099E-439D-AF47-9C4B600D89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3541" y="395639"/>
            <a:ext cx="1802715" cy="2287902"/>
          </a:xfrm>
          <a:prstGeom prst="rect">
            <a:avLst/>
          </a:prstGeom>
        </p:spPr>
      </p:pic>
      <p:pic>
        <p:nvPicPr>
          <p:cNvPr id="12" name="Picture 2">
            <a:extLst>
              <a:ext uri="{FF2B5EF4-FFF2-40B4-BE49-F238E27FC236}">
                <a16:creationId xmlns:a16="http://schemas.microsoft.com/office/drawing/2014/main" id="{D70D6139-D72A-4D95-9DD4-0C43ADB016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91" y="10353"/>
            <a:ext cx="573143" cy="479356"/>
          </a:xfrm>
          <a:prstGeom prst="rect">
            <a:avLst/>
          </a:prstGeom>
          <a:noFill/>
          <a:extLst>
            <a:ext uri="{909E8E84-426E-40DD-AFC4-6F175D3DCCD1}">
              <a14:hiddenFill xmlns:a14="http://schemas.microsoft.com/office/drawing/2010/main">
                <a:solidFill>
                  <a:srgbClr val="FFFFFF"/>
                </a:solidFill>
              </a14:hiddenFill>
            </a:ext>
          </a:extLst>
        </p:spPr>
      </p:pic>
      <p:pic>
        <p:nvPicPr>
          <p:cNvPr id="13" name="Рисунок 12" descr="Зображення, що містить текст&#10;&#10;Автоматично згенерований опис">
            <a:extLst>
              <a:ext uri="{FF2B5EF4-FFF2-40B4-BE49-F238E27FC236}">
                <a16:creationId xmlns:a16="http://schemas.microsoft.com/office/drawing/2014/main" id="{6E0F3E47-A55F-4802-AD57-AF6A2D2952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07685" y="6595741"/>
            <a:ext cx="547756" cy="18920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4" name="TextBox 13">
            <a:extLst>
              <a:ext uri="{FF2B5EF4-FFF2-40B4-BE49-F238E27FC236}">
                <a16:creationId xmlns:a16="http://schemas.microsoft.com/office/drawing/2014/main" id="{22A4C367-FD9C-45F6-90E0-85984B435D8F}"/>
              </a:ext>
            </a:extLst>
          </p:cNvPr>
          <p:cNvSpPr txBox="1"/>
          <p:nvPr/>
        </p:nvSpPr>
        <p:spPr>
          <a:xfrm>
            <a:off x="4855442" y="2869593"/>
            <a:ext cx="4135426" cy="3266279"/>
          </a:xfrm>
          <a:prstGeom prst="rect">
            <a:avLst/>
          </a:prstGeom>
          <a:noFill/>
        </p:spPr>
        <p:txBody>
          <a:bodyPr wrap="square">
            <a:spAutoFit/>
          </a:bodyPr>
          <a:lstStyle/>
          <a:p>
            <a:pPr marL="342900" lvl="0" indent="-342900">
              <a:lnSpc>
                <a:spcPct val="107000"/>
              </a:lnSpc>
              <a:buFont typeface="+mj-lt"/>
              <a:buAutoNum type="arabicPeriod"/>
            </a:pPr>
            <a:r>
              <a:rPr lang="uk-UA" sz="1100" dirty="0">
                <a:hlinkClick r:id="rId6">
                  <a:extLst>
                    <a:ext uri="{A12FA001-AC4F-418D-AE19-62706E023703}">
                      <ahyp:hlinkClr xmlns:ahyp="http://schemas.microsoft.com/office/drawing/2018/hyperlinkcolor" val="tx"/>
                    </a:ext>
                  </a:extLst>
                </a:hlinkClick>
              </a:rPr>
              <a:t>https://www.nasa.gov/feature/goddard/2021/nasa-drought-research-shows-value-of-both-climate-mitigation-and-adaptation</a:t>
            </a:r>
            <a:endParaRPr lang="uk-UA" sz="1100" dirty="0"/>
          </a:p>
          <a:p>
            <a:pPr marL="342900" lvl="0" indent="-342900">
              <a:lnSpc>
                <a:spcPct val="107000"/>
              </a:lnSpc>
              <a:buFont typeface="+mj-lt"/>
              <a:buAutoNum type="arabicPeriod"/>
            </a:pPr>
            <a:r>
              <a:rPr lang="uk-UA" sz="1100" dirty="0">
                <a:hlinkClick r:id="rId7">
                  <a:extLst>
                    <a:ext uri="{A12FA001-AC4F-418D-AE19-62706E023703}">
                      <ahyp:hlinkClr xmlns:ahyp="http://schemas.microsoft.com/office/drawing/2018/hyperlinkcolor" val="tx"/>
                    </a:ext>
                  </a:extLst>
                </a:hlinkClick>
              </a:rPr>
              <a:t>https://spacenews.com/noaa-proposes-future-geostationary-constellation-with-east-west-and-center-satellites/</a:t>
            </a:r>
            <a:endParaRPr lang="uk-UA" sz="1100" dirty="0"/>
          </a:p>
          <a:p>
            <a:pPr marL="342900" lvl="0" indent="-342900">
              <a:lnSpc>
                <a:spcPct val="107000"/>
              </a:lnSpc>
              <a:buFont typeface="+mj-lt"/>
              <a:buAutoNum type="arabicPeriod"/>
            </a:pPr>
            <a:r>
              <a:rPr lang="uk-UA" sz="1100" dirty="0">
                <a:hlinkClick r:id="rId8">
                  <a:extLst>
                    <a:ext uri="{A12FA001-AC4F-418D-AE19-62706E023703}">
                      <ahyp:hlinkClr xmlns:ahyp="http://schemas.microsoft.com/office/drawing/2018/hyperlinkcolor" val="tx"/>
                    </a:ext>
                  </a:extLst>
                </a:hlinkClick>
              </a:rPr>
              <a:t>https://www-misr.jpl.nasa.gov/multimedia/</a:t>
            </a:r>
            <a:endParaRPr lang="uk-UA" sz="1100" dirty="0"/>
          </a:p>
          <a:p>
            <a:pPr marL="342900" lvl="0" indent="-342900">
              <a:lnSpc>
                <a:spcPct val="107000"/>
              </a:lnSpc>
              <a:buFont typeface="+mj-lt"/>
              <a:buAutoNum type="arabicPeriod"/>
            </a:pPr>
            <a:r>
              <a:rPr lang="uk-UA" sz="1100" dirty="0">
                <a:hlinkClick r:id="rId9">
                  <a:extLst>
                    <a:ext uri="{A12FA001-AC4F-418D-AE19-62706E023703}">
                      <ahyp:hlinkClr xmlns:ahyp="http://schemas.microsoft.com/office/drawing/2018/hyperlinkcolor" val="tx"/>
                    </a:ext>
                  </a:extLst>
                </a:hlinkClick>
              </a:rPr>
              <a:t>https://nisar.jpl.nasa.gov/</a:t>
            </a:r>
            <a:endParaRPr lang="uk-UA" sz="1100" dirty="0"/>
          </a:p>
          <a:p>
            <a:pPr marL="342900" lvl="0" indent="-342900">
              <a:lnSpc>
                <a:spcPct val="107000"/>
              </a:lnSpc>
              <a:buFont typeface="+mj-lt"/>
              <a:buAutoNum type="arabicPeriod"/>
            </a:pPr>
            <a:r>
              <a:rPr lang="uk-UA" sz="1100" dirty="0">
                <a:hlinkClick r:id="rId10">
                  <a:extLst>
                    <a:ext uri="{A12FA001-AC4F-418D-AE19-62706E023703}">
                      <ahyp:hlinkClr xmlns:ahyp="http://schemas.microsoft.com/office/drawing/2018/hyperlinkcolor" val="tx"/>
                    </a:ext>
                  </a:extLst>
                </a:hlinkClick>
              </a:rPr>
              <a:t>https://synspective.com/jp/news-press/synspective-announces-the-release-of-sar-based-flooddamage-assessment-solution-service/</a:t>
            </a:r>
            <a:endParaRPr lang="uk-UA" sz="1100" dirty="0"/>
          </a:p>
          <a:p>
            <a:pPr marL="342900" lvl="0" indent="-342900">
              <a:lnSpc>
                <a:spcPct val="107000"/>
              </a:lnSpc>
              <a:buFont typeface="+mj-lt"/>
              <a:buAutoNum type="arabicPeriod"/>
            </a:pPr>
            <a:r>
              <a:rPr lang="uk-UA" sz="1100" dirty="0">
                <a:hlinkClick r:id="rId11">
                  <a:extLst>
                    <a:ext uri="{A12FA001-AC4F-418D-AE19-62706E023703}">
                      <ahyp:hlinkClr xmlns:ahyp="http://schemas.microsoft.com/office/drawing/2018/hyperlinkcolor" val="tx"/>
                    </a:ext>
                  </a:extLst>
                </a:hlinkClick>
              </a:rPr>
              <a:t>https://synspective.com/jp/news-press/land-displacement-monitoring/</a:t>
            </a:r>
            <a:endParaRPr lang="uk-UA" sz="1100" dirty="0"/>
          </a:p>
          <a:p>
            <a:pPr marL="342900" lvl="0" indent="-342900">
              <a:lnSpc>
                <a:spcPct val="107000"/>
              </a:lnSpc>
              <a:buFont typeface="+mj-lt"/>
              <a:buAutoNum type="arabicPeriod"/>
            </a:pPr>
            <a:r>
              <a:rPr lang="uk-UA" sz="1100" dirty="0">
                <a:hlinkClick r:id="rId12">
                  <a:extLst>
                    <a:ext uri="{A12FA001-AC4F-418D-AE19-62706E023703}">
                      <ahyp:hlinkClr xmlns:ahyp="http://schemas.microsoft.com/office/drawing/2018/hyperlinkcolor" val="tx"/>
                    </a:ext>
                  </a:extLst>
                </a:hlinkClick>
              </a:rPr>
              <a:t>https://www.caribou.space/</a:t>
            </a:r>
            <a:endParaRPr lang="uk-UA" sz="1100" dirty="0"/>
          </a:p>
          <a:p>
            <a:pPr marL="342900" lvl="0" indent="-342900">
              <a:lnSpc>
                <a:spcPct val="107000"/>
              </a:lnSpc>
              <a:spcAft>
                <a:spcPts val="800"/>
              </a:spcAft>
              <a:buFont typeface="+mj-lt"/>
              <a:buAutoNum type="arabicPeriod"/>
            </a:pPr>
            <a:r>
              <a:rPr lang="uk-UA" sz="1100" dirty="0">
                <a:hlinkClick r:id="rId13">
                  <a:extLst>
                    <a:ext uri="{A12FA001-AC4F-418D-AE19-62706E023703}">
                      <ahyp:hlinkClr xmlns:ahyp="http://schemas.microsoft.com/office/drawing/2018/hyperlinkcolor" val="tx"/>
                    </a:ext>
                  </a:extLst>
                </a:hlinkClick>
              </a:rPr>
              <a:t>https://live.letsgetdigital.com/2115-openday/virtualevent/#</a:t>
            </a:r>
            <a:endParaRPr lang="en-US" sz="1100" dirty="0"/>
          </a:p>
          <a:p>
            <a:pPr marL="342900" lvl="0" indent="-342900">
              <a:lnSpc>
                <a:spcPct val="107000"/>
              </a:lnSpc>
              <a:spcAft>
                <a:spcPts val="800"/>
              </a:spcAft>
              <a:buFont typeface="+mj-lt"/>
              <a:buAutoNum type="arabicPeriod"/>
            </a:pPr>
            <a:r>
              <a:rPr lang="uk-UA" sz="1100" dirty="0">
                <a:hlinkClick r:id="rId14">
                  <a:extLst>
                    <a:ext uri="{A12FA001-AC4F-418D-AE19-62706E023703}">
                      <ahyp:hlinkClr xmlns:ahyp="http://schemas.microsoft.com/office/drawing/2018/hyperlinkcolor" val="tx"/>
                    </a:ext>
                  </a:extLst>
                </a:hlinkClick>
              </a:rPr>
              <a:t>https://www.esa.int/Applications/Observing_the_Earth/Copernicus/Wildfire_Map_wins_top_prize_at_App_Camp</a:t>
            </a:r>
            <a:endParaRPr lang="uk-UA" sz="1100" dirty="0"/>
          </a:p>
        </p:txBody>
      </p:sp>
    </p:spTree>
    <p:extLst>
      <p:ext uri="{BB962C8B-B14F-4D97-AF65-F5344CB8AC3E}">
        <p14:creationId xmlns:p14="http://schemas.microsoft.com/office/powerpoint/2010/main" val="3266595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75B27E4-1ABA-42E7-A3E0-10B880AD5C90}"/>
              </a:ext>
            </a:extLst>
          </p:cNvPr>
          <p:cNvSpPr>
            <a:spLocks noGrp="1"/>
          </p:cNvSpPr>
          <p:nvPr>
            <p:ph type="title"/>
          </p:nvPr>
        </p:nvSpPr>
        <p:spPr>
          <a:xfrm>
            <a:off x="2343245" y="676242"/>
            <a:ext cx="4113719" cy="4837533"/>
          </a:xfrm>
        </p:spPr>
        <p:txBody>
          <a:bodyPr>
            <a:normAutofit/>
          </a:bodyPr>
          <a:lstStyle/>
          <a:p>
            <a:pPr algn="ctr" hangingPunct="0"/>
            <a:r>
              <a:rPr lang="en-US" sz="20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Stoliarchuk Vitalii Vasilievich</a:t>
            </a:r>
            <a:br>
              <a:rPr lang="en-US" sz="20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Engineer mechanic. </a:t>
            </a:r>
            <a:r>
              <a:rPr lang="en-US" sz="2000" dirty="0">
                <a:solidFill>
                  <a:schemeClr val="tx1"/>
                </a:solidFill>
                <a:effectLst/>
                <a:latin typeface="Times New Roman" panose="02020603050405020304" pitchFamily="18" charset="0"/>
                <a:ea typeface="Times New Roman" panose="02020603050405020304" pitchFamily="18" charset="0"/>
              </a:rPr>
              <a:t>Postgraduate</a:t>
            </a:r>
            <a:r>
              <a:rPr lang="uk-UA" sz="2000" dirty="0">
                <a:solidFill>
                  <a:schemeClr val="tx1"/>
                </a:solidFill>
                <a:effectLst/>
                <a:latin typeface="Times New Roman" panose="02020603050405020304" pitchFamily="18" charset="0"/>
                <a:ea typeface="Times New Roman" panose="02020603050405020304" pitchFamily="18" charset="0"/>
              </a:rPr>
              <a:t> (</a:t>
            </a:r>
            <a:r>
              <a:rPr lang="en-US" sz="2000" dirty="0">
                <a:solidFill>
                  <a:schemeClr val="tx1"/>
                </a:solidFill>
                <a:effectLst/>
                <a:latin typeface="Times New Roman" panose="02020603050405020304" pitchFamily="18" charset="0"/>
                <a:ea typeface="Times New Roman" panose="02020603050405020304" pitchFamily="18" charset="0"/>
              </a:rPr>
              <a:t>PhD) of </a:t>
            </a:r>
            <a:r>
              <a:rPr lang="en-US" sz="2000" dirty="0" err="1">
                <a:solidFill>
                  <a:schemeClr val="tx1"/>
                </a:solidFill>
                <a:effectLst/>
                <a:latin typeface="Times New Roman" panose="02020603050405020304" pitchFamily="18" charset="0"/>
                <a:ea typeface="Times New Roman" panose="02020603050405020304" pitchFamily="18" charset="0"/>
              </a:rPr>
              <a:t>Oles</a:t>
            </a:r>
            <a:r>
              <a:rPr lang="en-US" sz="2000" dirty="0">
                <a:solidFill>
                  <a:schemeClr val="tx1"/>
                </a:solidFill>
                <a:effectLst/>
                <a:latin typeface="Times New Roman" panose="02020603050405020304" pitchFamily="18" charset="0"/>
                <a:ea typeface="Times New Roman" panose="02020603050405020304" pitchFamily="18" charset="0"/>
              </a:rPr>
              <a:t> </a:t>
            </a:r>
            <a:r>
              <a:rPr lang="en-US" sz="2000" dirty="0" err="1">
                <a:solidFill>
                  <a:schemeClr val="tx1"/>
                </a:solidFill>
                <a:effectLst/>
                <a:latin typeface="Times New Roman" panose="02020603050405020304" pitchFamily="18" charset="0"/>
                <a:ea typeface="Times New Roman" panose="02020603050405020304" pitchFamily="18" charset="0"/>
              </a:rPr>
              <a:t>Honchar</a:t>
            </a:r>
            <a:r>
              <a:rPr lang="en-US" sz="2000" dirty="0">
                <a:solidFill>
                  <a:schemeClr val="tx1"/>
                </a:solidFill>
                <a:effectLst/>
                <a:latin typeface="Times New Roman" panose="02020603050405020304" pitchFamily="18" charset="0"/>
                <a:ea typeface="Times New Roman" panose="02020603050405020304" pitchFamily="18" charset="0"/>
              </a:rPr>
              <a:t> Dnipropetrovsk National University.</a:t>
            </a:r>
            <a:br>
              <a:rPr lang="en-US" sz="2000" dirty="0">
                <a:solidFill>
                  <a:schemeClr val="tx1"/>
                </a:solidFill>
                <a:effectLst/>
                <a:latin typeface="Times New Roman" panose="02020603050405020304" pitchFamily="18" charset="0"/>
                <a:ea typeface="Times New Roman" panose="02020603050405020304" pitchFamily="18" charset="0"/>
              </a:rPr>
            </a:br>
            <a:r>
              <a:rPr lang="en-US" sz="2000" dirty="0">
                <a:solidFill>
                  <a:schemeClr val="tx1"/>
                </a:solidFill>
                <a:effectLst/>
                <a:latin typeface="Times New Roman" panose="02020603050405020304" pitchFamily="18" charset="0"/>
                <a:ea typeface="Times New Roman" panose="02020603050405020304" pitchFamily="18" charset="0"/>
              </a:rPr>
              <a:t>Testing engineer for rocket and space technology  of </a:t>
            </a:r>
            <a:r>
              <a:rPr lang="uk-UA" sz="20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State</a:t>
            </a:r>
            <a:r>
              <a:rPr lang="uk-UA"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uk-UA" sz="20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Design</a:t>
            </a:r>
            <a:r>
              <a:rPr lang="uk-UA"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Office "</a:t>
            </a:r>
            <a:r>
              <a:rPr lang="uk-UA" sz="20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Yuzhnoye</a:t>
            </a:r>
            <a:r>
              <a:rPr lang="uk-UA"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20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2000" b="1"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Kvasha</a:t>
            </a:r>
            <a:r>
              <a:rPr lang="en-US" sz="20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Oleg </a:t>
            </a:r>
            <a:r>
              <a:rPr lang="en-US" sz="2000" b="1"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Alexandrovich</a:t>
            </a:r>
            <a:br>
              <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Computer engineering.</a:t>
            </a:r>
            <a:br>
              <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Second-year student of Dnipro University of Technology at the Faculty of Information Technologies.</a:t>
            </a:r>
            <a:br>
              <a:rPr lang="en-US"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1800" dirty="0">
                <a:solidFill>
                  <a:schemeClr val="accent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ru-RU" sz="1800" b="1" dirty="0">
                <a:solidFill>
                  <a:schemeClr val="tx1"/>
                </a:solidFill>
                <a:effectLst/>
                <a:latin typeface="Times New Roman CYR"/>
                <a:ea typeface="Times New Roman" panose="02020603050405020304" pitchFamily="18" charset="0"/>
                <a:cs typeface="Times New Roman" panose="02020603050405020304" pitchFamily="18" charset="0"/>
              </a:rPr>
            </a:br>
            <a:endParaRPr lang="uk-UA" sz="1800" dirty="0">
              <a:solidFill>
                <a:schemeClr val="tx1"/>
              </a:solidFill>
            </a:endParaRPr>
          </a:p>
        </p:txBody>
      </p:sp>
      <p:pic>
        <p:nvPicPr>
          <p:cNvPr id="6" name="Місце для вмісту 5">
            <a:extLst>
              <a:ext uri="{FF2B5EF4-FFF2-40B4-BE49-F238E27FC236}">
                <a16:creationId xmlns:a16="http://schemas.microsoft.com/office/drawing/2014/main" id="{16289EF6-0736-4936-A4F6-CC2C36C155FB}"/>
              </a:ext>
            </a:extLst>
          </p:cNvPr>
          <p:cNvPicPr>
            <a:picLocks noGrp="1"/>
          </p:cNvPicPr>
          <p:nvPr>
            <p:ph idx="1"/>
          </p:nvPr>
        </p:nvPicPr>
        <p:blipFill>
          <a:blip r:embed="rId2"/>
          <a:stretch>
            <a:fillRect/>
          </a:stretch>
        </p:blipFill>
        <p:spPr>
          <a:xfrm>
            <a:off x="6516124" y="439523"/>
            <a:ext cx="2069568" cy="22338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TextBox 12">
            <a:extLst>
              <a:ext uri="{FF2B5EF4-FFF2-40B4-BE49-F238E27FC236}">
                <a16:creationId xmlns:a16="http://schemas.microsoft.com/office/drawing/2014/main" id="{FE1F73A7-B9EB-4AF4-BE24-F01B89D4DEC1}"/>
              </a:ext>
            </a:extLst>
          </p:cNvPr>
          <p:cNvSpPr txBox="1"/>
          <p:nvPr/>
        </p:nvSpPr>
        <p:spPr>
          <a:xfrm>
            <a:off x="2158628" y="204432"/>
            <a:ext cx="4584700" cy="461665"/>
          </a:xfrm>
          <a:prstGeom prst="rect">
            <a:avLst/>
          </a:prstGeom>
          <a:noFill/>
        </p:spPr>
        <p:txBody>
          <a:bodyPr wrap="square">
            <a:spAutoFit/>
          </a:bodyPr>
          <a:lstStyle/>
          <a:p>
            <a:pPr algn="ctr"/>
            <a:r>
              <a:rPr lang="en-US" sz="2400" b="1" dirty="0">
                <a:solidFill>
                  <a:srgbClr val="000000"/>
                </a:solidFill>
                <a:effectLst/>
                <a:latin typeface="Times New Roman" panose="02020603050405020304" pitchFamily="18" charset="0"/>
                <a:ea typeface="Times New Roman" panose="02020603050405020304" pitchFamily="18" charset="0"/>
              </a:rPr>
              <a:t>Project executors</a:t>
            </a:r>
            <a:endParaRPr lang="uk-UA" sz="2400" dirty="0">
              <a:solidFill>
                <a:srgbClr val="000000"/>
              </a:solidFill>
              <a:effectLst/>
              <a:latin typeface="Times New Roman" panose="02020603050405020304" pitchFamily="18" charset="0"/>
              <a:ea typeface="Times New Roman" panose="02020603050405020304" pitchFamily="18" charset="0"/>
            </a:endParaRPr>
          </a:p>
        </p:txBody>
      </p:sp>
      <p:sp>
        <p:nvSpPr>
          <p:cNvPr id="20" name="TextBox 19">
            <a:extLst>
              <a:ext uri="{FF2B5EF4-FFF2-40B4-BE49-F238E27FC236}">
                <a16:creationId xmlns:a16="http://schemas.microsoft.com/office/drawing/2014/main" id="{FE07092A-0C5F-4E7F-A3DE-EC17165B2F97}"/>
              </a:ext>
            </a:extLst>
          </p:cNvPr>
          <p:cNvSpPr txBox="1"/>
          <p:nvPr/>
        </p:nvSpPr>
        <p:spPr>
          <a:xfrm>
            <a:off x="4064000" y="6305048"/>
            <a:ext cx="773956" cy="385298"/>
          </a:xfrm>
          <a:prstGeom prst="rect">
            <a:avLst/>
          </a:prstGeom>
          <a:noFill/>
        </p:spPr>
        <p:txBody>
          <a:bodyPr wrap="square">
            <a:spAutoFit/>
          </a:bodyPr>
          <a:lstStyle/>
          <a:p>
            <a:pPr marL="179705" algn="ctr">
              <a:lnSpc>
                <a:spcPct val="115000"/>
              </a:lnSpc>
              <a:spcAft>
                <a:spcPts val="500"/>
              </a:spcAft>
            </a:pPr>
            <a:r>
              <a:rPr lang="ru-RU" sz="1800" b="1" dirty="0">
                <a:solidFill>
                  <a:srgbClr val="000000"/>
                </a:solidFill>
                <a:effectLst/>
                <a:latin typeface="Times New Roman" panose="02020603050405020304" pitchFamily="18" charset="0"/>
                <a:ea typeface="Times New Roman" panose="02020603050405020304" pitchFamily="18" charset="0"/>
              </a:rPr>
              <a:t>-</a:t>
            </a:r>
            <a:r>
              <a:rPr lang="en-US" sz="1800" b="1" dirty="0">
                <a:solidFill>
                  <a:srgbClr val="000000"/>
                </a:solidFill>
                <a:effectLst/>
                <a:latin typeface="Times New Roman" panose="02020603050405020304" pitchFamily="18" charset="0"/>
                <a:ea typeface="Times New Roman" panose="02020603050405020304" pitchFamily="18" charset="0"/>
              </a:rPr>
              <a:t>7</a:t>
            </a:r>
            <a:r>
              <a:rPr lang="ru-RU" sz="1800" b="1" dirty="0">
                <a:solidFill>
                  <a:srgbClr val="000000"/>
                </a:solidFill>
                <a:effectLst/>
                <a:latin typeface="Times New Roman" panose="02020603050405020304" pitchFamily="18" charset="0"/>
                <a:ea typeface="Times New Roman" panose="02020603050405020304" pitchFamily="18" charset="0"/>
              </a:rPr>
              <a:t>-</a:t>
            </a:r>
            <a:endParaRPr lang="uk-UA" sz="1600" dirty="0">
              <a:solidFill>
                <a:srgbClr val="000000"/>
              </a:solidFill>
              <a:effectLst/>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34D7E797-2676-4F49-9FF6-FCACDD2270E1}"/>
              </a:ext>
            </a:extLst>
          </p:cNvPr>
          <p:cNvSpPr txBox="1"/>
          <p:nvPr/>
        </p:nvSpPr>
        <p:spPr>
          <a:xfrm>
            <a:off x="8340149" y="6635439"/>
            <a:ext cx="773956" cy="222561"/>
          </a:xfrm>
          <a:prstGeom prst="rect">
            <a:avLst/>
          </a:prstGeom>
          <a:noFill/>
        </p:spPr>
        <p:txBody>
          <a:bodyPr wrap="square">
            <a:spAutoFit/>
          </a:bodyPr>
          <a:lstStyle/>
          <a:p>
            <a:pPr marL="179705" algn="ctr">
              <a:lnSpc>
                <a:spcPct val="115000"/>
              </a:lnSpc>
              <a:spcAft>
                <a:spcPts val="500"/>
              </a:spcAft>
            </a:pPr>
            <a:r>
              <a:rPr lang="en-US" sz="800" dirty="0">
                <a:solidFill>
                  <a:srgbClr val="000000"/>
                </a:solidFill>
                <a:effectLst/>
                <a:latin typeface="Times New Roman" panose="02020603050405020304" pitchFamily="18" charset="0"/>
                <a:ea typeface="Times New Roman" panose="02020603050405020304" pitchFamily="18" charset="0"/>
              </a:rPr>
              <a:t>SV2</a:t>
            </a:r>
            <a:endParaRPr lang="uk-UA" sz="800" dirty="0">
              <a:solidFill>
                <a:srgbClr val="000000"/>
              </a:solidFill>
              <a:effectLst/>
              <a:latin typeface="Times New Roman" panose="02020603050405020304" pitchFamily="18" charset="0"/>
              <a:ea typeface="Times New Roman" panose="02020603050405020304" pitchFamily="18" charset="0"/>
            </a:endParaRPr>
          </a:p>
        </p:txBody>
      </p:sp>
      <p:sp>
        <p:nvSpPr>
          <p:cNvPr id="9" name="TextBox 8">
            <a:extLst>
              <a:ext uri="{FF2B5EF4-FFF2-40B4-BE49-F238E27FC236}">
                <a16:creationId xmlns:a16="http://schemas.microsoft.com/office/drawing/2014/main" id="{35410FAE-4530-419A-9772-7985360E48D6}"/>
              </a:ext>
            </a:extLst>
          </p:cNvPr>
          <p:cNvSpPr txBox="1"/>
          <p:nvPr/>
        </p:nvSpPr>
        <p:spPr>
          <a:xfrm>
            <a:off x="31536" y="6633823"/>
            <a:ext cx="773956" cy="222561"/>
          </a:xfrm>
          <a:prstGeom prst="rect">
            <a:avLst/>
          </a:prstGeom>
          <a:noFill/>
        </p:spPr>
        <p:txBody>
          <a:bodyPr wrap="square">
            <a:spAutoFit/>
          </a:bodyPr>
          <a:lstStyle/>
          <a:p>
            <a:pPr marL="179705" algn="ctr">
              <a:lnSpc>
                <a:spcPct val="115000"/>
              </a:lnSpc>
              <a:spcAft>
                <a:spcPts val="500"/>
              </a:spcAft>
            </a:pPr>
            <a:r>
              <a:rPr lang="en-US" sz="800" dirty="0">
                <a:solidFill>
                  <a:srgbClr val="000000"/>
                </a:solidFill>
                <a:effectLst/>
                <a:latin typeface="Times New Roman" panose="02020603050405020304" pitchFamily="18" charset="0"/>
                <a:ea typeface="Times New Roman" panose="02020603050405020304" pitchFamily="18" charset="0"/>
              </a:rPr>
              <a:t>SV2</a:t>
            </a:r>
            <a:endParaRPr lang="uk-UA" sz="800" dirty="0">
              <a:solidFill>
                <a:srgbClr val="000000"/>
              </a:solidFill>
              <a:effectLst/>
              <a:latin typeface="Times New Roman" panose="02020603050405020304" pitchFamily="18" charset="0"/>
              <a:ea typeface="Times New Roman" panose="02020603050405020304" pitchFamily="18" charset="0"/>
            </a:endParaRPr>
          </a:p>
        </p:txBody>
      </p:sp>
      <p:pic>
        <p:nvPicPr>
          <p:cNvPr id="4" name="Рисунок 3">
            <a:extLst>
              <a:ext uri="{FF2B5EF4-FFF2-40B4-BE49-F238E27FC236}">
                <a16:creationId xmlns:a16="http://schemas.microsoft.com/office/drawing/2014/main" id="{EA0C2242-37AD-41FE-A51C-6BD213806FDC}"/>
              </a:ext>
            </a:extLst>
          </p:cNvPr>
          <p:cNvPicPr>
            <a:picLocks noChangeAspect="1"/>
          </p:cNvPicPr>
          <p:nvPr/>
        </p:nvPicPr>
        <p:blipFill>
          <a:blip r:embed="rId3"/>
          <a:stretch>
            <a:fillRect/>
          </a:stretch>
        </p:blipFill>
        <p:spPr>
          <a:xfrm>
            <a:off x="6452076" y="2966165"/>
            <a:ext cx="2148099" cy="20940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Рисунок 9">
            <a:extLst>
              <a:ext uri="{FF2B5EF4-FFF2-40B4-BE49-F238E27FC236}">
                <a16:creationId xmlns:a16="http://schemas.microsoft.com/office/drawing/2014/main" id="{A766A8A2-976E-47A8-9553-5C967B686A87}"/>
              </a:ext>
            </a:extLst>
          </p:cNvPr>
          <p:cNvPicPr>
            <a:picLocks noChangeAspect="1"/>
          </p:cNvPicPr>
          <p:nvPr/>
        </p:nvPicPr>
        <p:blipFill>
          <a:blip r:embed="rId4"/>
          <a:stretch>
            <a:fillRect/>
          </a:stretch>
        </p:blipFill>
        <p:spPr>
          <a:xfrm>
            <a:off x="242225" y="2979641"/>
            <a:ext cx="2101020" cy="208540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Рисунок 13">
            <a:extLst>
              <a:ext uri="{FF2B5EF4-FFF2-40B4-BE49-F238E27FC236}">
                <a16:creationId xmlns:a16="http://schemas.microsoft.com/office/drawing/2014/main" id="{9671AF2C-49CD-4CAD-8083-E861237D5BD2}"/>
              </a:ext>
            </a:extLst>
          </p:cNvPr>
          <p:cNvPicPr>
            <a:picLocks noChangeAspect="1"/>
          </p:cNvPicPr>
          <p:nvPr/>
        </p:nvPicPr>
        <p:blipFill>
          <a:blip r:embed="rId5"/>
          <a:stretch>
            <a:fillRect/>
          </a:stretch>
        </p:blipFill>
        <p:spPr>
          <a:xfrm>
            <a:off x="242225" y="636888"/>
            <a:ext cx="2101020" cy="203651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7" name="Рисунок 16" descr="Зображення, що містить текст&#10;&#10;Автоматично згенерований опис">
            <a:extLst>
              <a:ext uri="{FF2B5EF4-FFF2-40B4-BE49-F238E27FC236}">
                <a16:creationId xmlns:a16="http://schemas.microsoft.com/office/drawing/2014/main" id="{3F87C7D5-E36E-45AF-9BC0-CE974C5136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781" y="5389410"/>
            <a:ext cx="2025314" cy="117657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9" name="TextBox 18">
            <a:extLst>
              <a:ext uri="{FF2B5EF4-FFF2-40B4-BE49-F238E27FC236}">
                <a16:creationId xmlns:a16="http://schemas.microsoft.com/office/drawing/2014/main" id="{687CADB3-2980-4BC7-BE47-2C105E7E04B7}"/>
              </a:ext>
            </a:extLst>
          </p:cNvPr>
          <p:cNvSpPr txBox="1"/>
          <p:nvPr/>
        </p:nvSpPr>
        <p:spPr>
          <a:xfrm>
            <a:off x="2158628" y="4980914"/>
            <a:ext cx="4584700" cy="461665"/>
          </a:xfrm>
          <a:prstGeom prst="rect">
            <a:avLst/>
          </a:prstGeom>
          <a:noFill/>
        </p:spPr>
        <p:txBody>
          <a:bodyPr wrap="square">
            <a:spAutoFit/>
          </a:bodyPr>
          <a:lstStyle/>
          <a:p>
            <a:pPr algn="ctr"/>
            <a:r>
              <a:rPr lang="en-US" sz="2400" b="1" dirty="0">
                <a:solidFill>
                  <a:srgbClr val="000000"/>
                </a:solidFill>
                <a:effectLst/>
                <a:latin typeface="Times New Roman" panose="02020603050405020304" pitchFamily="18" charset="0"/>
                <a:ea typeface="Times New Roman" panose="02020603050405020304" pitchFamily="18" charset="0"/>
              </a:rPr>
              <a:t>Thank you for your attention !!!</a:t>
            </a:r>
            <a:endParaRPr lang="uk-UA" sz="2400" dirty="0">
              <a:solidFill>
                <a:srgbClr val="000000"/>
              </a:solidFill>
              <a:effectLst/>
              <a:latin typeface="Times New Roman" panose="02020603050405020304" pitchFamily="18" charset="0"/>
              <a:ea typeface="Times New Roman" panose="02020603050405020304" pitchFamily="18" charset="0"/>
            </a:endParaRPr>
          </a:p>
        </p:txBody>
      </p:sp>
      <p:pic>
        <p:nvPicPr>
          <p:cNvPr id="1028" name="Picture 4">
            <a:extLst>
              <a:ext uri="{FF2B5EF4-FFF2-40B4-BE49-F238E27FC236}">
                <a16:creationId xmlns:a16="http://schemas.microsoft.com/office/drawing/2014/main" id="{B21C3117-D53C-44E5-832F-811B0AEB25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32712" y="5205060"/>
            <a:ext cx="1947521" cy="1485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0761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Поток">
  <a:themeElements>
    <a:clrScheme name="Волна">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Поток">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Поток">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Тема Office">
  <a:themeElements>
    <a:clrScheme name="Офіс">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Офіс">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Офіс">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Flow</Template>
  <TotalTime>3801</TotalTime>
  <Words>1054</Words>
  <Application>Microsoft Office PowerPoint</Application>
  <PresentationFormat>Екран (4:3)</PresentationFormat>
  <Paragraphs>62</Paragraphs>
  <Slides>7</Slides>
  <Notes>1</Notes>
  <HiddenSlides>0</HiddenSlides>
  <MMClips>0</MMClips>
  <ScaleCrop>false</ScaleCrop>
  <HeadingPairs>
    <vt:vector size="6" baseType="variant">
      <vt:variant>
        <vt:lpstr>Використані шрифти</vt:lpstr>
      </vt:variant>
      <vt:variant>
        <vt:i4>6</vt:i4>
      </vt:variant>
      <vt:variant>
        <vt:lpstr>Тема</vt:lpstr>
      </vt:variant>
      <vt:variant>
        <vt:i4>1</vt:i4>
      </vt:variant>
      <vt:variant>
        <vt:lpstr>Заголовки слайдів</vt:lpstr>
      </vt:variant>
      <vt:variant>
        <vt:i4>7</vt:i4>
      </vt:variant>
    </vt:vector>
  </HeadingPairs>
  <TitlesOfParts>
    <vt:vector size="14" baseType="lpstr">
      <vt:lpstr>Calibri</vt:lpstr>
      <vt:lpstr>Constantia</vt:lpstr>
      <vt:lpstr>Overpass</vt:lpstr>
      <vt:lpstr>Times New Roman</vt:lpstr>
      <vt:lpstr>Times New Roman CYR</vt:lpstr>
      <vt:lpstr>Wingdings 2</vt:lpstr>
      <vt:lpstr>Поток</vt:lpstr>
      <vt:lpstr>Challenge: MEASURING THE VALUE OF EARTH OBSERVATIONS</vt:lpstr>
      <vt:lpstr>Презентація PowerPoint</vt:lpstr>
      <vt:lpstr>Презентація PowerPoint</vt:lpstr>
      <vt:lpstr>Презентація PowerPoint</vt:lpstr>
      <vt:lpstr>Презентація PowerPoint</vt:lpstr>
      <vt:lpstr>Презентація PowerPoint</vt:lpstr>
      <vt:lpstr>Stoliarchuk Vitalii Vasilievich Engineer mechanic. Postgraduate (PhD) of Oles Honchar Dnipropetrovsk National University. Testing engineer for rocket and space technology  of State Design Office "Yuzhnoye" .  Kvasha Oleg Alexandrovich Computer engineering. Second-year student of Dnipro University of Technology at the Faculty of Information Technologies.   </vt:lpstr>
    </vt:vector>
  </TitlesOfParts>
  <Company>ГП КБ "Южное"</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User</dc:creator>
  <cp:lastModifiedBy>Віталій Столярчук</cp:lastModifiedBy>
  <cp:revision>115</cp:revision>
  <dcterms:created xsi:type="dcterms:W3CDTF">2020-11-24T07:43:50Z</dcterms:created>
  <dcterms:modified xsi:type="dcterms:W3CDTF">2021-10-03T20:49:55Z</dcterms:modified>
</cp:coreProperties>
</file>